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01" r:id="rId2"/>
  </p:sldMasterIdLst>
  <p:notesMasterIdLst>
    <p:notesMasterId r:id="rId25"/>
  </p:notesMasterIdLst>
  <p:sldIdLst>
    <p:sldId id="271" r:id="rId3"/>
    <p:sldId id="256" r:id="rId4"/>
    <p:sldId id="261" r:id="rId5"/>
    <p:sldId id="262" r:id="rId6"/>
    <p:sldId id="264" r:id="rId7"/>
    <p:sldId id="263" r:id="rId8"/>
    <p:sldId id="257" r:id="rId9"/>
    <p:sldId id="258" r:id="rId10"/>
    <p:sldId id="259" r:id="rId11"/>
    <p:sldId id="260" r:id="rId12"/>
    <p:sldId id="281" r:id="rId13"/>
    <p:sldId id="277" r:id="rId14"/>
    <p:sldId id="278" r:id="rId15"/>
    <p:sldId id="274" r:id="rId16"/>
    <p:sldId id="280" r:id="rId17"/>
    <p:sldId id="276" r:id="rId18"/>
    <p:sldId id="275" r:id="rId19"/>
    <p:sldId id="279" r:id="rId20"/>
    <p:sldId id="272" r:id="rId21"/>
    <p:sldId id="267" r:id="rId22"/>
    <p:sldId id="268" r:id="rId23"/>
    <p:sldId id="269" r:id="rId2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自主學習" id="{37D75982-26A4-4E3C-AD3E-CD1F8D8CECCA}">
          <p14:sldIdLst>
            <p14:sldId id="271"/>
          </p14:sldIdLst>
        </p14:section>
        <p14:section name="程式設計" id="{79D260E3-57B5-48F7-B36D-BA1BE899DB2F}">
          <p14:sldIdLst>
            <p14:sldId id="256"/>
            <p14:sldId id="261"/>
            <p14:sldId id="262"/>
            <p14:sldId id="264"/>
            <p14:sldId id="263"/>
            <p14:sldId id="257"/>
            <p14:sldId id="258"/>
            <p14:sldId id="259"/>
            <p14:sldId id="260"/>
          </p14:sldIdLst>
        </p14:section>
        <p14:section name="成品展示" id="{604F1244-C82B-4B49-8F18-A1D488F6CF12}">
          <p14:sldIdLst>
            <p14:sldId id="281"/>
            <p14:sldId id="277"/>
            <p14:sldId id="278"/>
            <p14:sldId id="274"/>
            <p14:sldId id="280"/>
            <p14:sldId id="276"/>
            <p14:sldId id="275"/>
            <p14:sldId id="279"/>
            <p14:sldId id="272"/>
          </p14:sldIdLst>
        </p14:section>
        <p14:section name="總結" id="{A4FF31FD-652E-4D4B-8101-059882B5CA94}">
          <p14:sldIdLst>
            <p14:sldId id="267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E4DB"/>
    <a:srgbClr val="E3DED1"/>
    <a:srgbClr val="CC0000"/>
    <a:srgbClr val="CC72E4"/>
    <a:srgbClr val="130745"/>
    <a:srgbClr val="E8E7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51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030864-E7F9-499B-93AA-F1FC4854DDD7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8C0733E4-9E70-4EA2-B02C-EC97C7580A2F}">
      <dgm:prSet phldrT="[文字]"/>
      <dgm:spPr/>
      <dgm:t>
        <a:bodyPr/>
        <a:lstStyle/>
        <a:p>
          <a:r>
            <a:rPr lang="en-US" altLang="zh-TW" dirty="0"/>
            <a:t>Canvas</a:t>
          </a:r>
          <a:endParaRPr lang="zh-TW" altLang="en-US" dirty="0"/>
        </a:p>
      </dgm:t>
    </dgm:pt>
    <dgm:pt modelId="{BE006A20-E62B-4BBA-844F-CC8B8ADAE2CB}" type="parTrans" cxnId="{C048A6B4-5ACC-44D7-BC4B-956763E0EC85}">
      <dgm:prSet/>
      <dgm:spPr/>
      <dgm:t>
        <a:bodyPr/>
        <a:lstStyle/>
        <a:p>
          <a:endParaRPr lang="zh-TW" altLang="en-US"/>
        </a:p>
      </dgm:t>
    </dgm:pt>
    <dgm:pt modelId="{E135DC05-5FAE-4567-8118-443088EBC4F7}" type="sibTrans" cxnId="{C048A6B4-5ACC-44D7-BC4B-956763E0EC85}">
      <dgm:prSet/>
      <dgm:spPr/>
      <dgm:t>
        <a:bodyPr/>
        <a:lstStyle/>
        <a:p>
          <a:endParaRPr lang="zh-TW" altLang="en-US"/>
        </a:p>
      </dgm:t>
    </dgm:pt>
    <dgm:pt modelId="{14E84185-1717-424E-9BDA-32BFB5E1653A}">
      <dgm:prSet phldrT="[文字]"/>
      <dgm:spPr/>
      <dgm:t>
        <a:bodyPr/>
        <a:lstStyle/>
        <a:p>
          <a:r>
            <a:rPr lang="en-US" altLang="zh-TW" dirty="0"/>
            <a:t>JavaScrpit</a:t>
          </a:r>
          <a:endParaRPr lang="zh-TW" altLang="en-US" dirty="0"/>
        </a:p>
      </dgm:t>
    </dgm:pt>
    <dgm:pt modelId="{214FE01A-6301-4F66-9A7A-41D10DFF7D78}" type="parTrans" cxnId="{640F3995-6A67-47C1-BE17-6B1649554FDD}">
      <dgm:prSet/>
      <dgm:spPr/>
      <dgm:t>
        <a:bodyPr/>
        <a:lstStyle/>
        <a:p>
          <a:endParaRPr lang="zh-TW" altLang="en-US"/>
        </a:p>
      </dgm:t>
    </dgm:pt>
    <dgm:pt modelId="{2BFD4E62-BBA6-4E18-8107-AB9E2A976B3F}" type="sibTrans" cxnId="{640F3995-6A67-47C1-BE17-6B1649554FDD}">
      <dgm:prSet/>
      <dgm:spPr/>
      <dgm:t>
        <a:bodyPr/>
        <a:lstStyle/>
        <a:p>
          <a:endParaRPr lang="zh-TW" altLang="en-US"/>
        </a:p>
      </dgm:t>
    </dgm:pt>
    <dgm:pt modelId="{8FF89EAA-BFF4-4742-B1F9-E36F4DE87E96}">
      <dgm:prSet phldrT="[文字]"/>
      <dgm:spPr/>
      <dgm:t>
        <a:bodyPr/>
        <a:lstStyle/>
        <a:p>
          <a:r>
            <a:rPr lang="zh-TW" altLang="en-US" dirty="0"/>
            <a:t>物件導向</a:t>
          </a:r>
        </a:p>
      </dgm:t>
    </dgm:pt>
    <dgm:pt modelId="{ECE4AE25-3EF7-4815-B83E-A0B0BDE9FA45}" type="parTrans" cxnId="{EFCAA6D8-0BC3-4030-BF67-06D791E81547}">
      <dgm:prSet/>
      <dgm:spPr/>
      <dgm:t>
        <a:bodyPr/>
        <a:lstStyle/>
        <a:p>
          <a:endParaRPr lang="zh-TW" altLang="en-US"/>
        </a:p>
      </dgm:t>
    </dgm:pt>
    <dgm:pt modelId="{2F980AF9-0F44-47B8-8DC9-3B83280395DD}" type="sibTrans" cxnId="{EFCAA6D8-0BC3-4030-BF67-06D791E81547}">
      <dgm:prSet/>
      <dgm:spPr/>
      <dgm:t>
        <a:bodyPr/>
        <a:lstStyle/>
        <a:p>
          <a:endParaRPr lang="zh-TW" altLang="en-US"/>
        </a:p>
      </dgm:t>
    </dgm:pt>
    <dgm:pt modelId="{1E4E846D-4CDE-4DE2-9A3E-F6B9304A152D}">
      <dgm:prSet phldrT="[文字]"/>
      <dgm:spPr/>
      <dgm:t>
        <a:bodyPr/>
        <a:lstStyle/>
        <a:p>
          <a:r>
            <a:rPr lang="zh-TW" altLang="en-US" dirty="0"/>
            <a:t>計時事件</a:t>
          </a:r>
        </a:p>
      </dgm:t>
    </dgm:pt>
    <dgm:pt modelId="{C79A0A33-6C2F-4832-BB8A-561BDDAB425F}" type="parTrans" cxnId="{4E5071D1-4F79-428E-87AC-3A908284B205}">
      <dgm:prSet/>
      <dgm:spPr/>
      <dgm:t>
        <a:bodyPr/>
        <a:lstStyle/>
        <a:p>
          <a:endParaRPr lang="zh-TW" altLang="en-US"/>
        </a:p>
      </dgm:t>
    </dgm:pt>
    <dgm:pt modelId="{D324170D-5993-44F9-953F-2C027517D5C3}" type="sibTrans" cxnId="{4E5071D1-4F79-428E-87AC-3A908284B205}">
      <dgm:prSet/>
      <dgm:spPr/>
      <dgm:t>
        <a:bodyPr/>
        <a:lstStyle/>
        <a:p>
          <a:endParaRPr lang="zh-TW" altLang="en-US"/>
        </a:p>
      </dgm:t>
    </dgm:pt>
    <dgm:pt modelId="{8FAC7C85-31DA-4A18-BB61-0CB542B1F049}">
      <dgm:prSet phldrT="[文字]"/>
      <dgm:spPr/>
      <dgm:t>
        <a:bodyPr/>
        <a:lstStyle/>
        <a:p>
          <a:r>
            <a:rPr lang="zh-TW" altLang="en-US" dirty="0"/>
            <a:t>監聽</a:t>
          </a:r>
        </a:p>
      </dgm:t>
    </dgm:pt>
    <dgm:pt modelId="{D9C209F4-3339-4FE4-84C4-CEC06C4807A1}" type="parTrans" cxnId="{45905656-33DD-4C3E-BB42-1C254EB26A0F}">
      <dgm:prSet/>
      <dgm:spPr/>
      <dgm:t>
        <a:bodyPr/>
        <a:lstStyle/>
        <a:p>
          <a:endParaRPr lang="zh-TW" altLang="en-US"/>
        </a:p>
      </dgm:t>
    </dgm:pt>
    <dgm:pt modelId="{8BC4D364-6C14-4990-9C2B-E36037C8BEE6}" type="sibTrans" cxnId="{45905656-33DD-4C3E-BB42-1C254EB26A0F}">
      <dgm:prSet/>
      <dgm:spPr/>
      <dgm:t>
        <a:bodyPr/>
        <a:lstStyle/>
        <a:p>
          <a:endParaRPr lang="zh-TW" altLang="en-US"/>
        </a:p>
      </dgm:t>
    </dgm:pt>
    <dgm:pt modelId="{027CB636-C259-4F19-A63E-35C2A4C72F4B}">
      <dgm:prSet phldrT="[文字]"/>
      <dgm:spPr/>
      <dgm:t>
        <a:bodyPr/>
        <a:lstStyle/>
        <a:p>
          <a:r>
            <a:rPr lang="zh-TW" altLang="en-US" dirty="0"/>
            <a:t>網頁基本概念</a:t>
          </a:r>
        </a:p>
      </dgm:t>
    </dgm:pt>
    <dgm:pt modelId="{8E6995A9-46D2-473A-802C-5AF5DD830127}" type="parTrans" cxnId="{33FF4BE1-2167-4504-BEB5-D8D57BB8C0F4}">
      <dgm:prSet/>
      <dgm:spPr/>
      <dgm:t>
        <a:bodyPr/>
        <a:lstStyle/>
        <a:p>
          <a:endParaRPr lang="zh-TW" altLang="en-US"/>
        </a:p>
      </dgm:t>
    </dgm:pt>
    <dgm:pt modelId="{96551098-9A4B-4CB6-965C-73288630A880}" type="sibTrans" cxnId="{33FF4BE1-2167-4504-BEB5-D8D57BB8C0F4}">
      <dgm:prSet/>
      <dgm:spPr/>
      <dgm:t>
        <a:bodyPr/>
        <a:lstStyle/>
        <a:p>
          <a:endParaRPr lang="zh-TW" altLang="en-US"/>
        </a:p>
      </dgm:t>
    </dgm:pt>
    <dgm:pt modelId="{BE6A1D5C-FAFD-447A-89C2-6D8F784C41B1}">
      <dgm:prSet phldrT="[文字]"/>
      <dgm:spPr/>
      <dgm:t>
        <a:bodyPr/>
        <a:lstStyle/>
        <a:p>
          <a:r>
            <a:rPr lang="zh-TW" altLang="en-US" dirty="0"/>
            <a:t>數學函式</a:t>
          </a:r>
        </a:p>
      </dgm:t>
    </dgm:pt>
    <dgm:pt modelId="{9D664926-624A-4E2D-B885-9A0F75EA2470}" type="parTrans" cxnId="{8053B3D5-480F-41BB-AA3D-789E5B2F27BA}">
      <dgm:prSet/>
      <dgm:spPr/>
      <dgm:t>
        <a:bodyPr/>
        <a:lstStyle/>
        <a:p>
          <a:endParaRPr lang="zh-TW" altLang="en-US"/>
        </a:p>
      </dgm:t>
    </dgm:pt>
    <dgm:pt modelId="{F6DF3DA6-C4ED-4765-BA77-DAA6FF6980F5}" type="sibTrans" cxnId="{8053B3D5-480F-41BB-AA3D-789E5B2F27BA}">
      <dgm:prSet/>
      <dgm:spPr/>
      <dgm:t>
        <a:bodyPr/>
        <a:lstStyle/>
        <a:p>
          <a:endParaRPr lang="zh-TW" altLang="en-US"/>
        </a:p>
      </dgm:t>
    </dgm:pt>
    <dgm:pt modelId="{CE3D2FE6-69ED-4BA7-B289-BF5277601C88}">
      <dgm:prSet phldrT="[文字]"/>
      <dgm:spPr/>
      <dgm:t>
        <a:bodyPr/>
        <a:lstStyle/>
        <a:p>
          <a:r>
            <a:rPr lang="zh-TW" altLang="en-US" dirty="0"/>
            <a:t>色彩表示</a:t>
          </a:r>
        </a:p>
      </dgm:t>
    </dgm:pt>
    <dgm:pt modelId="{9E807A07-6F97-4BCB-9EF9-A2C32E130F5F}" type="parTrans" cxnId="{6C4276D2-1D68-405D-A2B3-59BAB616ECF0}">
      <dgm:prSet/>
      <dgm:spPr/>
    </dgm:pt>
    <dgm:pt modelId="{3580E13F-5681-48F8-A25D-D16676BCFD1E}" type="sibTrans" cxnId="{6C4276D2-1D68-405D-A2B3-59BAB616ECF0}">
      <dgm:prSet/>
      <dgm:spPr/>
    </dgm:pt>
    <dgm:pt modelId="{F5BC760D-4E49-4C43-80D9-63AA700025A8}" type="pres">
      <dgm:prSet presAssocID="{52030864-E7F9-499B-93AA-F1FC4854DDD7}" presName="Name0" presStyleCnt="0">
        <dgm:presLayoutVars>
          <dgm:dir/>
          <dgm:resizeHandles/>
        </dgm:presLayoutVars>
      </dgm:prSet>
      <dgm:spPr/>
    </dgm:pt>
    <dgm:pt modelId="{0DE8E6BF-FFE5-4E4A-9A1F-7590E4495F45}" type="pres">
      <dgm:prSet presAssocID="{027CB636-C259-4F19-A63E-35C2A4C72F4B}" presName="compNode" presStyleCnt="0"/>
      <dgm:spPr/>
    </dgm:pt>
    <dgm:pt modelId="{8A4607D7-DED5-49C9-9BCB-617D0E0A0958}" type="pres">
      <dgm:prSet presAssocID="{027CB636-C259-4F19-A63E-35C2A4C72F4B}" presName="dummyConnPt" presStyleCnt="0"/>
      <dgm:spPr/>
    </dgm:pt>
    <dgm:pt modelId="{49BB8C5A-9977-41D8-8F76-043DE471E3A2}" type="pres">
      <dgm:prSet presAssocID="{027CB636-C259-4F19-A63E-35C2A4C72F4B}" presName="node" presStyleLbl="node1" presStyleIdx="0" presStyleCnt="8">
        <dgm:presLayoutVars>
          <dgm:bulletEnabled val="1"/>
        </dgm:presLayoutVars>
      </dgm:prSet>
      <dgm:spPr/>
    </dgm:pt>
    <dgm:pt modelId="{9BFF62D8-0386-4A8B-A68E-B2C6F09AA7C4}" type="pres">
      <dgm:prSet presAssocID="{96551098-9A4B-4CB6-965C-73288630A880}" presName="sibTrans" presStyleLbl="bgSibTrans2D1" presStyleIdx="0" presStyleCnt="7"/>
      <dgm:spPr/>
    </dgm:pt>
    <dgm:pt modelId="{BC4244F1-2F48-411F-8E14-610A95DE5CAB}" type="pres">
      <dgm:prSet presAssocID="{8C0733E4-9E70-4EA2-B02C-EC97C7580A2F}" presName="compNode" presStyleCnt="0"/>
      <dgm:spPr/>
    </dgm:pt>
    <dgm:pt modelId="{5BB09818-727B-4D1C-95E1-EDD8B88124FA}" type="pres">
      <dgm:prSet presAssocID="{8C0733E4-9E70-4EA2-B02C-EC97C7580A2F}" presName="dummyConnPt" presStyleCnt="0"/>
      <dgm:spPr/>
    </dgm:pt>
    <dgm:pt modelId="{B0FDBD33-0079-4AF8-90A5-32AABD00362E}" type="pres">
      <dgm:prSet presAssocID="{8C0733E4-9E70-4EA2-B02C-EC97C7580A2F}" presName="node" presStyleLbl="node1" presStyleIdx="1" presStyleCnt="8">
        <dgm:presLayoutVars>
          <dgm:bulletEnabled val="1"/>
        </dgm:presLayoutVars>
      </dgm:prSet>
      <dgm:spPr/>
    </dgm:pt>
    <dgm:pt modelId="{431E9155-C5B5-409C-A24C-B17EBD4BAE1A}" type="pres">
      <dgm:prSet presAssocID="{E135DC05-5FAE-4567-8118-443088EBC4F7}" presName="sibTrans" presStyleLbl="bgSibTrans2D1" presStyleIdx="1" presStyleCnt="7"/>
      <dgm:spPr/>
    </dgm:pt>
    <dgm:pt modelId="{0761853D-513B-4701-97F2-35E4C92CE0EF}" type="pres">
      <dgm:prSet presAssocID="{CE3D2FE6-69ED-4BA7-B289-BF5277601C88}" presName="compNode" presStyleCnt="0"/>
      <dgm:spPr/>
    </dgm:pt>
    <dgm:pt modelId="{79024A17-0B7A-482A-A062-B1748704D798}" type="pres">
      <dgm:prSet presAssocID="{CE3D2FE6-69ED-4BA7-B289-BF5277601C88}" presName="dummyConnPt" presStyleCnt="0"/>
      <dgm:spPr/>
    </dgm:pt>
    <dgm:pt modelId="{5904F4E2-CE84-40EB-B8CB-10FC6237B1F0}" type="pres">
      <dgm:prSet presAssocID="{CE3D2FE6-69ED-4BA7-B289-BF5277601C88}" presName="node" presStyleLbl="node1" presStyleIdx="2" presStyleCnt="8">
        <dgm:presLayoutVars>
          <dgm:bulletEnabled val="1"/>
        </dgm:presLayoutVars>
      </dgm:prSet>
      <dgm:spPr/>
    </dgm:pt>
    <dgm:pt modelId="{7B689797-1382-42A8-9B70-EA98E2889C7C}" type="pres">
      <dgm:prSet presAssocID="{3580E13F-5681-48F8-A25D-D16676BCFD1E}" presName="sibTrans" presStyleLbl="bgSibTrans2D1" presStyleIdx="2" presStyleCnt="7"/>
      <dgm:spPr/>
    </dgm:pt>
    <dgm:pt modelId="{9AF3B11A-893C-4FFA-8B0F-D3B075A2DCEF}" type="pres">
      <dgm:prSet presAssocID="{14E84185-1717-424E-9BDA-32BFB5E1653A}" presName="compNode" presStyleCnt="0"/>
      <dgm:spPr/>
    </dgm:pt>
    <dgm:pt modelId="{EA321F11-5F8E-49CE-B77E-6CE43019991C}" type="pres">
      <dgm:prSet presAssocID="{14E84185-1717-424E-9BDA-32BFB5E1653A}" presName="dummyConnPt" presStyleCnt="0"/>
      <dgm:spPr/>
    </dgm:pt>
    <dgm:pt modelId="{FC242EE7-8D70-4B2B-862E-0CFD5CBA7081}" type="pres">
      <dgm:prSet presAssocID="{14E84185-1717-424E-9BDA-32BFB5E1653A}" presName="node" presStyleLbl="node1" presStyleIdx="3" presStyleCnt="8">
        <dgm:presLayoutVars>
          <dgm:bulletEnabled val="1"/>
        </dgm:presLayoutVars>
      </dgm:prSet>
      <dgm:spPr/>
    </dgm:pt>
    <dgm:pt modelId="{51346B43-844C-4A78-BBE2-EA6E8F699997}" type="pres">
      <dgm:prSet presAssocID="{2BFD4E62-BBA6-4E18-8107-AB9E2A976B3F}" presName="sibTrans" presStyleLbl="bgSibTrans2D1" presStyleIdx="3" presStyleCnt="7"/>
      <dgm:spPr/>
    </dgm:pt>
    <dgm:pt modelId="{02BA0D43-A3E6-4094-B3F0-B815F40E9698}" type="pres">
      <dgm:prSet presAssocID="{8FF89EAA-BFF4-4742-B1F9-E36F4DE87E96}" presName="compNode" presStyleCnt="0"/>
      <dgm:spPr/>
    </dgm:pt>
    <dgm:pt modelId="{DE3A1C0D-ED14-4423-8139-C3DCED5A5565}" type="pres">
      <dgm:prSet presAssocID="{8FF89EAA-BFF4-4742-B1F9-E36F4DE87E96}" presName="dummyConnPt" presStyleCnt="0"/>
      <dgm:spPr/>
    </dgm:pt>
    <dgm:pt modelId="{77B0C0E0-A3D4-435D-895F-6344352DA76A}" type="pres">
      <dgm:prSet presAssocID="{8FF89EAA-BFF4-4742-B1F9-E36F4DE87E96}" presName="node" presStyleLbl="node1" presStyleIdx="4" presStyleCnt="8">
        <dgm:presLayoutVars>
          <dgm:bulletEnabled val="1"/>
        </dgm:presLayoutVars>
      </dgm:prSet>
      <dgm:spPr/>
    </dgm:pt>
    <dgm:pt modelId="{ACBA6CF2-ABBD-4F66-8197-546A0CEB1F9C}" type="pres">
      <dgm:prSet presAssocID="{2F980AF9-0F44-47B8-8DC9-3B83280395DD}" presName="sibTrans" presStyleLbl="bgSibTrans2D1" presStyleIdx="4" presStyleCnt="7"/>
      <dgm:spPr/>
    </dgm:pt>
    <dgm:pt modelId="{F35C773E-8901-426A-975B-B7F494E6D8AA}" type="pres">
      <dgm:prSet presAssocID="{BE6A1D5C-FAFD-447A-89C2-6D8F784C41B1}" presName="compNode" presStyleCnt="0"/>
      <dgm:spPr/>
    </dgm:pt>
    <dgm:pt modelId="{51072A85-3DB9-4855-A680-A10CF0610A33}" type="pres">
      <dgm:prSet presAssocID="{BE6A1D5C-FAFD-447A-89C2-6D8F784C41B1}" presName="dummyConnPt" presStyleCnt="0"/>
      <dgm:spPr/>
    </dgm:pt>
    <dgm:pt modelId="{68540667-6F25-4BBC-9E95-E7306C8231AD}" type="pres">
      <dgm:prSet presAssocID="{BE6A1D5C-FAFD-447A-89C2-6D8F784C41B1}" presName="node" presStyleLbl="node1" presStyleIdx="5" presStyleCnt="8">
        <dgm:presLayoutVars>
          <dgm:bulletEnabled val="1"/>
        </dgm:presLayoutVars>
      </dgm:prSet>
      <dgm:spPr/>
    </dgm:pt>
    <dgm:pt modelId="{F2069553-D768-4698-9507-1C85804285B8}" type="pres">
      <dgm:prSet presAssocID="{F6DF3DA6-C4ED-4765-BA77-DAA6FF6980F5}" presName="sibTrans" presStyleLbl="bgSibTrans2D1" presStyleIdx="5" presStyleCnt="7"/>
      <dgm:spPr/>
    </dgm:pt>
    <dgm:pt modelId="{72DA628C-12BD-4282-8131-F6D9685766C5}" type="pres">
      <dgm:prSet presAssocID="{1E4E846D-4CDE-4DE2-9A3E-F6B9304A152D}" presName="compNode" presStyleCnt="0"/>
      <dgm:spPr/>
    </dgm:pt>
    <dgm:pt modelId="{7E92BABD-D352-46C1-A27C-55A7DD29D9BD}" type="pres">
      <dgm:prSet presAssocID="{1E4E846D-4CDE-4DE2-9A3E-F6B9304A152D}" presName="dummyConnPt" presStyleCnt="0"/>
      <dgm:spPr/>
    </dgm:pt>
    <dgm:pt modelId="{FEAAEF04-ED11-4463-B0D7-A589386AA266}" type="pres">
      <dgm:prSet presAssocID="{1E4E846D-4CDE-4DE2-9A3E-F6B9304A152D}" presName="node" presStyleLbl="node1" presStyleIdx="6" presStyleCnt="8">
        <dgm:presLayoutVars>
          <dgm:bulletEnabled val="1"/>
        </dgm:presLayoutVars>
      </dgm:prSet>
      <dgm:spPr/>
    </dgm:pt>
    <dgm:pt modelId="{F3B0120A-18F4-4843-B6A0-5E70470BBDAB}" type="pres">
      <dgm:prSet presAssocID="{D324170D-5993-44F9-953F-2C027517D5C3}" presName="sibTrans" presStyleLbl="bgSibTrans2D1" presStyleIdx="6" presStyleCnt="7"/>
      <dgm:spPr/>
    </dgm:pt>
    <dgm:pt modelId="{100C79E6-7784-4E29-A7D2-4AB30114E0AF}" type="pres">
      <dgm:prSet presAssocID="{8FAC7C85-31DA-4A18-BB61-0CB542B1F049}" presName="compNode" presStyleCnt="0"/>
      <dgm:spPr/>
    </dgm:pt>
    <dgm:pt modelId="{5107AF23-0354-4D95-9844-95CB45BC0D59}" type="pres">
      <dgm:prSet presAssocID="{8FAC7C85-31DA-4A18-BB61-0CB542B1F049}" presName="dummyConnPt" presStyleCnt="0"/>
      <dgm:spPr/>
    </dgm:pt>
    <dgm:pt modelId="{91E2128E-D823-4708-870E-A008BB35C4A9}" type="pres">
      <dgm:prSet presAssocID="{8FAC7C85-31DA-4A18-BB61-0CB542B1F049}" presName="node" presStyleLbl="node1" presStyleIdx="7" presStyleCnt="8">
        <dgm:presLayoutVars>
          <dgm:bulletEnabled val="1"/>
        </dgm:presLayoutVars>
      </dgm:prSet>
      <dgm:spPr/>
    </dgm:pt>
  </dgm:ptLst>
  <dgm:cxnLst>
    <dgm:cxn modelId="{4ADC4501-349F-4D22-83E0-1D0BD65C285E}" type="presOf" srcId="{F6DF3DA6-C4ED-4765-BA77-DAA6FF6980F5}" destId="{F2069553-D768-4698-9507-1C85804285B8}" srcOrd="0" destOrd="0" presId="urn:microsoft.com/office/officeart/2005/8/layout/bProcess4"/>
    <dgm:cxn modelId="{CDE9B408-728F-41B1-B280-1C44EC189580}" type="presOf" srcId="{3580E13F-5681-48F8-A25D-D16676BCFD1E}" destId="{7B689797-1382-42A8-9B70-EA98E2889C7C}" srcOrd="0" destOrd="0" presId="urn:microsoft.com/office/officeart/2005/8/layout/bProcess4"/>
    <dgm:cxn modelId="{CD773639-03B5-45A4-90D9-A346096DC636}" type="presOf" srcId="{E135DC05-5FAE-4567-8118-443088EBC4F7}" destId="{431E9155-C5B5-409C-A24C-B17EBD4BAE1A}" srcOrd="0" destOrd="0" presId="urn:microsoft.com/office/officeart/2005/8/layout/bProcess4"/>
    <dgm:cxn modelId="{E54F2162-08D4-4EE3-A6A6-3B8A9F9D9235}" type="presOf" srcId="{14E84185-1717-424E-9BDA-32BFB5E1653A}" destId="{FC242EE7-8D70-4B2B-862E-0CFD5CBA7081}" srcOrd="0" destOrd="0" presId="urn:microsoft.com/office/officeart/2005/8/layout/bProcess4"/>
    <dgm:cxn modelId="{D0C63464-EC7E-4FAE-A65F-A8469BA73142}" type="presOf" srcId="{CE3D2FE6-69ED-4BA7-B289-BF5277601C88}" destId="{5904F4E2-CE84-40EB-B8CB-10FC6237B1F0}" srcOrd="0" destOrd="0" presId="urn:microsoft.com/office/officeart/2005/8/layout/bProcess4"/>
    <dgm:cxn modelId="{C3DA4354-A219-4C85-95C1-A8DB206E5850}" type="presOf" srcId="{2F980AF9-0F44-47B8-8DC9-3B83280395DD}" destId="{ACBA6CF2-ABBD-4F66-8197-546A0CEB1F9C}" srcOrd="0" destOrd="0" presId="urn:microsoft.com/office/officeart/2005/8/layout/bProcess4"/>
    <dgm:cxn modelId="{B4E34D74-6793-4DA6-A5E7-1C3F0B675838}" type="presOf" srcId="{BE6A1D5C-FAFD-447A-89C2-6D8F784C41B1}" destId="{68540667-6F25-4BBC-9E95-E7306C8231AD}" srcOrd="0" destOrd="0" presId="urn:microsoft.com/office/officeart/2005/8/layout/bProcess4"/>
    <dgm:cxn modelId="{45905656-33DD-4C3E-BB42-1C254EB26A0F}" srcId="{52030864-E7F9-499B-93AA-F1FC4854DDD7}" destId="{8FAC7C85-31DA-4A18-BB61-0CB542B1F049}" srcOrd="7" destOrd="0" parTransId="{D9C209F4-3339-4FE4-84C4-CEC06C4807A1}" sibTransId="{8BC4D364-6C14-4990-9C2B-E36037C8BEE6}"/>
    <dgm:cxn modelId="{35B9877F-FB73-4A24-A33B-70E9EF491415}" type="presOf" srcId="{52030864-E7F9-499B-93AA-F1FC4854DDD7}" destId="{F5BC760D-4E49-4C43-80D9-63AA700025A8}" srcOrd="0" destOrd="0" presId="urn:microsoft.com/office/officeart/2005/8/layout/bProcess4"/>
    <dgm:cxn modelId="{640F3995-6A67-47C1-BE17-6B1649554FDD}" srcId="{52030864-E7F9-499B-93AA-F1FC4854DDD7}" destId="{14E84185-1717-424E-9BDA-32BFB5E1653A}" srcOrd="3" destOrd="0" parTransId="{214FE01A-6301-4F66-9A7A-41D10DFF7D78}" sibTransId="{2BFD4E62-BBA6-4E18-8107-AB9E2A976B3F}"/>
    <dgm:cxn modelId="{933FBF95-3FC3-44AC-B163-E818FC5C105B}" type="presOf" srcId="{96551098-9A4B-4CB6-965C-73288630A880}" destId="{9BFF62D8-0386-4A8B-A68E-B2C6F09AA7C4}" srcOrd="0" destOrd="0" presId="urn:microsoft.com/office/officeart/2005/8/layout/bProcess4"/>
    <dgm:cxn modelId="{FFB32F9B-F005-4DF7-B8C1-61A649ADB1EE}" type="presOf" srcId="{027CB636-C259-4F19-A63E-35C2A4C72F4B}" destId="{49BB8C5A-9977-41D8-8F76-043DE471E3A2}" srcOrd="0" destOrd="0" presId="urn:microsoft.com/office/officeart/2005/8/layout/bProcess4"/>
    <dgm:cxn modelId="{EBDCA19E-1D09-442E-9554-0B7029EA25E2}" type="presOf" srcId="{8C0733E4-9E70-4EA2-B02C-EC97C7580A2F}" destId="{B0FDBD33-0079-4AF8-90A5-32AABD00362E}" srcOrd="0" destOrd="0" presId="urn:microsoft.com/office/officeart/2005/8/layout/bProcess4"/>
    <dgm:cxn modelId="{31B3C0A4-C355-426F-AF65-99C4786F74C5}" type="presOf" srcId="{8FAC7C85-31DA-4A18-BB61-0CB542B1F049}" destId="{91E2128E-D823-4708-870E-A008BB35C4A9}" srcOrd="0" destOrd="0" presId="urn:microsoft.com/office/officeart/2005/8/layout/bProcess4"/>
    <dgm:cxn modelId="{96E0CCA5-B45C-4A79-96E3-6E9108953EE9}" type="presOf" srcId="{1E4E846D-4CDE-4DE2-9A3E-F6B9304A152D}" destId="{FEAAEF04-ED11-4463-B0D7-A589386AA266}" srcOrd="0" destOrd="0" presId="urn:microsoft.com/office/officeart/2005/8/layout/bProcess4"/>
    <dgm:cxn modelId="{C048A6B4-5ACC-44D7-BC4B-956763E0EC85}" srcId="{52030864-E7F9-499B-93AA-F1FC4854DDD7}" destId="{8C0733E4-9E70-4EA2-B02C-EC97C7580A2F}" srcOrd="1" destOrd="0" parTransId="{BE006A20-E62B-4BBA-844F-CC8B8ADAE2CB}" sibTransId="{E135DC05-5FAE-4567-8118-443088EBC4F7}"/>
    <dgm:cxn modelId="{50E8AEB7-70D1-432C-8616-2E6144610BD3}" type="presOf" srcId="{2BFD4E62-BBA6-4E18-8107-AB9E2A976B3F}" destId="{51346B43-844C-4A78-BBE2-EA6E8F699997}" srcOrd="0" destOrd="0" presId="urn:microsoft.com/office/officeart/2005/8/layout/bProcess4"/>
    <dgm:cxn modelId="{EDB0BFCE-C0AB-4B6B-B9ED-9362F4B695DB}" type="presOf" srcId="{8FF89EAA-BFF4-4742-B1F9-E36F4DE87E96}" destId="{77B0C0E0-A3D4-435D-895F-6344352DA76A}" srcOrd="0" destOrd="0" presId="urn:microsoft.com/office/officeart/2005/8/layout/bProcess4"/>
    <dgm:cxn modelId="{87D524D0-5C4C-4E43-8854-7783E1EDAED9}" type="presOf" srcId="{D324170D-5993-44F9-953F-2C027517D5C3}" destId="{F3B0120A-18F4-4843-B6A0-5E70470BBDAB}" srcOrd="0" destOrd="0" presId="urn:microsoft.com/office/officeart/2005/8/layout/bProcess4"/>
    <dgm:cxn modelId="{4E5071D1-4F79-428E-87AC-3A908284B205}" srcId="{52030864-E7F9-499B-93AA-F1FC4854DDD7}" destId="{1E4E846D-4CDE-4DE2-9A3E-F6B9304A152D}" srcOrd="6" destOrd="0" parTransId="{C79A0A33-6C2F-4832-BB8A-561BDDAB425F}" sibTransId="{D324170D-5993-44F9-953F-2C027517D5C3}"/>
    <dgm:cxn modelId="{6C4276D2-1D68-405D-A2B3-59BAB616ECF0}" srcId="{52030864-E7F9-499B-93AA-F1FC4854DDD7}" destId="{CE3D2FE6-69ED-4BA7-B289-BF5277601C88}" srcOrd="2" destOrd="0" parTransId="{9E807A07-6F97-4BCB-9EF9-A2C32E130F5F}" sibTransId="{3580E13F-5681-48F8-A25D-D16676BCFD1E}"/>
    <dgm:cxn modelId="{8053B3D5-480F-41BB-AA3D-789E5B2F27BA}" srcId="{52030864-E7F9-499B-93AA-F1FC4854DDD7}" destId="{BE6A1D5C-FAFD-447A-89C2-6D8F784C41B1}" srcOrd="5" destOrd="0" parTransId="{9D664926-624A-4E2D-B885-9A0F75EA2470}" sibTransId="{F6DF3DA6-C4ED-4765-BA77-DAA6FF6980F5}"/>
    <dgm:cxn modelId="{EFCAA6D8-0BC3-4030-BF67-06D791E81547}" srcId="{52030864-E7F9-499B-93AA-F1FC4854DDD7}" destId="{8FF89EAA-BFF4-4742-B1F9-E36F4DE87E96}" srcOrd="4" destOrd="0" parTransId="{ECE4AE25-3EF7-4815-B83E-A0B0BDE9FA45}" sibTransId="{2F980AF9-0F44-47B8-8DC9-3B83280395DD}"/>
    <dgm:cxn modelId="{33FF4BE1-2167-4504-BEB5-D8D57BB8C0F4}" srcId="{52030864-E7F9-499B-93AA-F1FC4854DDD7}" destId="{027CB636-C259-4F19-A63E-35C2A4C72F4B}" srcOrd="0" destOrd="0" parTransId="{8E6995A9-46D2-473A-802C-5AF5DD830127}" sibTransId="{96551098-9A4B-4CB6-965C-73288630A880}"/>
    <dgm:cxn modelId="{2D2A0BD0-5885-486A-ACC2-C3BB853B9CA5}" type="presParOf" srcId="{F5BC760D-4E49-4C43-80D9-63AA700025A8}" destId="{0DE8E6BF-FFE5-4E4A-9A1F-7590E4495F45}" srcOrd="0" destOrd="0" presId="urn:microsoft.com/office/officeart/2005/8/layout/bProcess4"/>
    <dgm:cxn modelId="{46E9B266-1571-475A-8D96-F26D80CEE416}" type="presParOf" srcId="{0DE8E6BF-FFE5-4E4A-9A1F-7590E4495F45}" destId="{8A4607D7-DED5-49C9-9BCB-617D0E0A0958}" srcOrd="0" destOrd="0" presId="urn:microsoft.com/office/officeart/2005/8/layout/bProcess4"/>
    <dgm:cxn modelId="{D797A95C-6509-4B74-8E13-DD4B608977EE}" type="presParOf" srcId="{0DE8E6BF-FFE5-4E4A-9A1F-7590E4495F45}" destId="{49BB8C5A-9977-41D8-8F76-043DE471E3A2}" srcOrd="1" destOrd="0" presId="urn:microsoft.com/office/officeart/2005/8/layout/bProcess4"/>
    <dgm:cxn modelId="{D20D509A-A0BE-4733-BE4A-2762EE04C68F}" type="presParOf" srcId="{F5BC760D-4E49-4C43-80D9-63AA700025A8}" destId="{9BFF62D8-0386-4A8B-A68E-B2C6F09AA7C4}" srcOrd="1" destOrd="0" presId="urn:microsoft.com/office/officeart/2005/8/layout/bProcess4"/>
    <dgm:cxn modelId="{D174A07E-DE76-49BB-9A4A-746F3F63526D}" type="presParOf" srcId="{F5BC760D-4E49-4C43-80D9-63AA700025A8}" destId="{BC4244F1-2F48-411F-8E14-610A95DE5CAB}" srcOrd="2" destOrd="0" presId="urn:microsoft.com/office/officeart/2005/8/layout/bProcess4"/>
    <dgm:cxn modelId="{75DCED26-2088-46AC-924E-812526DB1C54}" type="presParOf" srcId="{BC4244F1-2F48-411F-8E14-610A95DE5CAB}" destId="{5BB09818-727B-4D1C-95E1-EDD8B88124FA}" srcOrd="0" destOrd="0" presId="urn:microsoft.com/office/officeart/2005/8/layout/bProcess4"/>
    <dgm:cxn modelId="{2A60E49B-E252-4BA1-979A-A4BF3F316BC3}" type="presParOf" srcId="{BC4244F1-2F48-411F-8E14-610A95DE5CAB}" destId="{B0FDBD33-0079-4AF8-90A5-32AABD00362E}" srcOrd="1" destOrd="0" presId="urn:microsoft.com/office/officeart/2005/8/layout/bProcess4"/>
    <dgm:cxn modelId="{82D55107-32F8-423A-BF46-7540E0018340}" type="presParOf" srcId="{F5BC760D-4E49-4C43-80D9-63AA700025A8}" destId="{431E9155-C5B5-409C-A24C-B17EBD4BAE1A}" srcOrd="3" destOrd="0" presId="urn:microsoft.com/office/officeart/2005/8/layout/bProcess4"/>
    <dgm:cxn modelId="{2CECCAEF-AA4A-4A7E-AA73-4833A4D3AE07}" type="presParOf" srcId="{F5BC760D-4E49-4C43-80D9-63AA700025A8}" destId="{0761853D-513B-4701-97F2-35E4C92CE0EF}" srcOrd="4" destOrd="0" presId="urn:microsoft.com/office/officeart/2005/8/layout/bProcess4"/>
    <dgm:cxn modelId="{08EAF65D-D5AD-42FE-B559-4127B9F54F05}" type="presParOf" srcId="{0761853D-513B-4701-97F2-35E4C92CE0EF}" destId="{79024A17-0B7A-482A-A062-B1748704D798}" srcOrd="0" destOrd="0" presId="urn:microsoft.com/office/officeart/2005/8/layout/bProcess4"/>
    <dgm:cxn modelId="{C87B09A0-3C1D-4506-A88C-C07EFF1AEEDE}" type="presParOf" srcId="{0761853D-513B-4701-97F2-35E4C92CE0EF}" destId="{5904F4E2-CE84-40EB-B8CB-10FC6237B1F0}" srcOrd="1" destOrd="0" presId="urn:microsoft.com/office/officeart/2005/8/layout/bProcess4"/>
    <dgm:cxn modelId="{A037F94B-DB0D-449B-9835-47385ACC106E}" type="presParOf" srcId="{F5BC760D-4E49-4C43-80D9-63AA700025A8}" destId="{7B689797-1382-42A8-9B70-EA98E2889C7C}" srcOrd="5" destOrd="0" presId="urn:microsoft.com/office/officeart/2005/8/layout/bProcess4"/>
    <dgm:cxn modelId="{215F2E6C-5848-4901-83F8-4A360D8ED020}" type="presParOf" srcId="{F5BC760D-4E49-4C43-80D9-63AA700025A8}" destId="{9AF3B11A-893C-4FFA-8B0F-D3B075A2DCEF}" srcOrd="6" destOrd="0" presId="urn:microsoft.com/office/officeart/2005/8/layout/bProcess4"/>
    <dgm:cxn modelId="{B3B031CC-94A2-47B9-9B95-82B253F723A3}" type="presParOf" srcId="{9AF3B11A-893C-4FFA-8B0F-D3B075A2DCEF}" destId="{EA321F11-5F8E-49CE-B77E-6CE43019991C}" srcOrd="0" destOrd="0" presId="urn:microsoft.com/office/officeart/2005/8/layout/bProcess4"/>
    <dgm:cxn modelId="{C976A86E-03AE-4B46-ABD6-3864CC0D0570}" type="presParOf" srcId="{9AF3B11A-893C-4FFA-8B0F-D3B075A2DCEF}" destId="{FC242EE7-8D70-4B2B-862E-0CFD5CBA7081}" srcOrd="1" destOrd="0" presId="urn:microsoft.com/office/officeart/2005/8/layout/bProcess4"/>
    <dgm:cxn modelId="{DAA1E3E1-8A3B-4605-B0E5-6483E47258C9}" type="presParOf" srcId="{F5BC760D-4E49-4C43-80D9-63AA700025A8}" destId="{51346B43-844C-4A78-BBE2-EA6E8F699997}" srcOrd="7" destOrd="0" presId="urn:microsoft.com/office/officeart/2005/8/layout/bProcess4"/>
    <dgm:cxn modelId="{35A8A5A6-43F6-40E8-9C35-B3EEF8379D94}" type="presParOf" srcId="{F5BC760D-4E49-4C43-80D9-63AA700025A8}" destId="{02BA0D43-A3E6-4094-B3F0-B815F40E9698}" srcOrd="8" destOrd="0" presId="urn:microsoft.com/office/officeart/2005/8/layout/bProcess4"/>
    <dgm:cxn modelId="{ABE63BBD-B9E0-43A8-A56C-C357F37033BC}" type="presParOf" srcId="{02BA0D43-A3E6-4094-B3F0-B815F40E9698}" destId="{DE3A1C0D-ED14-4423-8139-C3DCED5A5565}" srcOrd="0" destOrd="0" presId="urn:microsoft.com/office/officeart/2005/8/layout/bProcess4"/>
    <dgm:cxn modelId="{6ED3702E-0953-4171-8327-5ACB8103B95F}" type="presParOf" srcId="{02BA0D43-A3E6-4094-B3F0-B815F40E9698}" destId="{77B0C0E0-A3D4-435D-895F-6344352DA76A}" srcOrd="1" destOrd="0" presId="urn:microsoft.com/office/officeart/2005/8/layout/bProcess4"/>
    <dgm:cxn modelId="{0C896DDA-3D54-46A3-BA13-29B0F6A3E2FC}" type="presParOf" srcId="{F5BC760D-4E49-4C43-80D9-63AA700025A8}" destId="{ACBA6CF2-ABBD-4F66-8197-546A0CEB1F9C}" srcOrd="9" destOrd="0" presId="urn:microsoft.com/office/officeart/2005/8/layout/bProcess4"/>
    <dgm:cxn modelId="{3A7AC02C-05E5-4793-81A9-F2B51813544F}" type="presParOf" srcId="{F5BC760D-4E49-4C43-80D9-63AA700025A8}" destId="{F35C773E-8901-426A-975B-B7F494E6D8AA}" srcOrd="10" destOrd="0" presId="urn:microsoft.com/office/officeart/2005/8/layout/bProcess4"/>
    <dgm:cxn modelId="{CE266C55-992C-455B-9647-B3AB73357374}" type="presParOf" srcId="{F35C773E-8901-426A-975B-B7F494E6D8AA}" destId="{51072A85-3DB9-4855-A680-A10CF0610A33}" srcOrd="0" destOrd="0" presId="urn:microsoft.com/office/officeart/2005/8/layout/bProcess4"/>
    <dgm:cxn modelId="{F518CDB2-6BAD-4AB2-84D0-E28832653D7B}" type="presParOf" srcId="{F35C773E-8901-426A-975B-B7F494E6D8AA}" destId="{68540667-6F25-4BBC-9E95-E7306C8231AD}" srcOrd="1" destOrd="0" presId="urn:microsoft.com/office/officeart/2005/8/layout/bProcess4"/>
    <dgm:cxn modelId="{F4413B33-74FB-4B81-9F9A-FEF7901F8B0B}" type="presParOf" srcId="{F5BC760D-4E49-4C43-80D9-63AA700025A8}" destId="{F2069553-D768-4698-9507-1C85804285B8}" srcOrd="11" destOrd="0" presId="urn:microsoft.com/office/officeart/2005/8/layout/bProcess4"/>
    <dgm:cxn modelId="{5A7D4F2C-83ED-4FE0-89BC-BFDC5B2D23E7}" type="presParOf" srcId="{F5BC760D-4E49-4C43-80D9-63AA700025A8}" destId="{72DA628C-12BD-4282-8131-F6D9685766C5}" srcOrd="12" destOrd="0" presId="urn:microsoft.com/office/officeart/2005/8/layout/bProcess4"/>
    <dgm:cxn modelId="{4C0D9314-A7B3-48BA-AB60-B33EBE1A8A46}" type="presParOf" srcId="{72DA628C-12BD-4282-8131-F6D9685766C5}" destId="{7E92BABD-D352-46C1-A27C-55A7DD29D9BD}" srcOrd="0" destOrd="0" presId="urn:microsoft.com/office/officeart/2005/8/layout/bProcess4"/>
    <dgm:cxn modelId="{1966FEFD-552F-4582-92DB-6FD1FD29AA66}" type="presParOf" srcId="{72DA628C-12BD-4282-8131-F6D9685766C5}" destId="{FEAAEF04-ED11-4463-B0D7-A589386AA266}" srcOrd="1" destOrd="0" presId="urn:microsoft.com/office/officeart/2005/8/layout/bProcess4"/>
    <dgm:cxn modelId="{C2B3EE36-9759-4A0C-BA71-005737034993}" type="presParOf" srcId="{F5BC760D-4E49-4C43-80D9-63AA700025A8}" destId="{F3B0120A-18F4-4843-B6A0-5E70470BBDAB}" srcOrd="13" destOrd="0" presId="urn:microsoft.com/office/officeart/2005/8/layout/bProcess4"/>
    <dgm:cxn modelId="{4CCE8735-F82A-4A21-A1D6-C9BD14244DCA}" type="presParOf" srcId="{F5BC760D-4E49-4C43-80D9-63AA700025A8}" destId="{100C79E6-7784-4E29-A7D2-4AB30114E0AF}" srcOrd="14" destOrd="0" presId="urn:microsoft.com/office/officeart/2005/8/layout/bProcess4"/>
    <dgm:cxn modelId="{D1F3DBE4-D4B7-4F51-B451-8B25BE9114BE}" type="presParOf" srcId="{100C79E6-7784-4E29-A7D2-4AB30114E0AF}" destId="{5107AF23-0354-4D95-9844-95CB45BC0D59}" srcOrd="0" destOrd="0" presId="urn:microsoft.com/office/officeart/2005/8/layout/bProcess4"/>
    <dgm:cxn modelId="{15B4B49C-E699-4071-9D12-41A27E772DD4}" type="presParOf" srcId="{100C79E6-7784-4E29-A7D2-4AB30114E0AF}" destId="{91E2128E-D823-4708-870E-A008BB35C4A9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FF62D8-0386-4A8B-A68E-B2C6F09AA7C4}">
      <dsp:nvSpPr>
        <dsp:cNvPr id="0" name=""/>
        <dsp:cNvSpPr/>
      </dsp:nvSpPr>
      <dsp:spPr>
        <a:xfrm rot="5400000">
          <a:off x="615709" y="1230900"/>
          <a:ext cx="1925596" cy="23203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BB8C5A-9977-41D8-8F76-043DE471E3A2}">
      <dsp:nvSpPr>
        <dsp:cNvPr id="0" name=""/>
        <dsp:cNvSpPr/>
      </dsp:nvSpPr>
      <dsp:spPr>
        <a:xfrm>
          <a:off x="1058856" y="2251"/>
          <a:ext cx="2578172" cy="15469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800" kern="1200" dirty="0"/>
            <a:t>網頁基本概念</a:t>
          </a:r>
        </a:p>
      </dsp:txBody>
      <dsp:txXfrm>
        <a:off x="1104163" y="47558"/>
        <a:ext cx="2487558" cy="1456289"/>
      </dsp:txXfrm>
    </dsp:sp>
    <dsp:sp modelId="{431E9155-C5B5-409C-A24C-B17EBD4BAE1A}">
      <dsp:nvSpPr>
        <dsp:cNvPr id="0" name=""/>
        <dsp:cNvSpPr/>
      </dsp:nvSpPr>
      <dsp:spPr>
        <a:xfrm rot="5400000">
          <a:off x="615709" y="3164530"/>
          <a:ext cx="1925596" cy="23203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FDBD33-0079-4AF8-90A5-32AABD00362E}">
      <dsp:nvSpPr>
        <dsp:cNvPr id="0" name=""/>
        <dsp:cNvSpPr/>
      </dsp:nvSpPr>
      <dsp:spPr>
        <a:xfrm>
          <a:off x="1058856" y="1935881"/>
          <a:ext cx="2578172" cy="15469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800" kern="1200" dirty="0"/>
            <a:t>Canvas</a:t>
          </a:r>
          <a:endParaRPr lang="zh-TW" altLang="en-US" sz="3800" kern="1200" dirty="0"/>
        </a:p>
      </dsp:txBody>
      <dsp:txXfrm>
        <a:off x="1104163" y="1981188"/>
        <a:ext cx="2487558" cy="1456289"/>
      </dsp:txXfrm>
    </dsp:sp>
    <dsp:sp modelId="{7B689797-1382-42A8-9B70-EA98E2889C7C}">
      <dsp:nvSpPr>
        <dsp:cNvPr id="0" name=""/>
        <dsp:cNvSpPr/>
      </dsp:nvSpPr>
      <dsp:spPr>
        <a:xfrm>
          <a:off x="1582523" y="4131345"/>
          <a:ext cx="3420936" cy="23203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04F4E2-CE84-40EB-B8CB-10FC6237B1F0}">
      <dsp:nvSpPr>
        <dsp:cNvPr id="0" name=""/>
        <dsp:cNvSpPr/>
      </dsp:nvSpPr>
      <dsp:spPr>
        <a:xfrm>
          <a:off x="1058856" y="3869511"/>
          <a:ext cx="2578172" cy="15469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800" kern="1200" dirty="0"/>
            <a:t>色彩表示</a:t>
          </a:r>
        </a:p>
      </dsp:txBody>
      <dsp:txXfrm>
        <a:off x="1104163" y="3914818"/>
        <a:ext cx="2487558" cy="1456289"/>
      </dsp:txXfrm>
    </dsp:sp>
    <dsp:sp modelId="{51346B43-844C-4A78-BBE2-EA6E8F699997}">
      <dsp:nvSpPr>
        <dsp:cNvPr id="0" name=""/>
        <dsp:cNvSpPr/>
      </dsp:nvSpPr>
      <dsp:spPr>
        <a:xfrm rot="16200000">
          <a:off x="4044679" y="3164530"/>
          <a:ext cx="1925596" cy="23203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242EE7-8D70-4B2B-862E-0CFD5CBA7081}">
      <dsp:nvSpPr>
        <dsp:cNvPr id="0" name=""/>
        <dsp:cNvSpPr/>
      </dsp:nvSpPr>
      <dsp:spPr>
        <a:xfrm>
          <a:off x="4487826" y="3869511"/>
          <a:ext cx="2578172" cy="15469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800" kern="1200" dirty="0"/>
            <a:t>JavaScrpit</a:t>
          </a:r>
          <a:endParaRPr lang="zh-TW" altLang="en-US" sz="3800" kern="1200" dirty="0"/>
        </a:p>
      </dsp:txBody>
      <dsp:txXfrm>
        <a:off x="4533133" y="3914818"/>
        <a:ext cx="2487558" cy="1456289"/>
      </dsp:txXfrm>
    </dsp:sp>
    <dsp:sp modelId="{ACBA6CF2-ABBD-4F66-8197-546A0CEB1F9C}">
      <dsp:nvSpPr>
        <dsp:cNvPr id="0" name=""/>
        <dsp:cNvSpPr/>
      </dsp:nvSpPr>
      <dsp:spPr>
        <a:xfrm rot="16200000">
          <a:off x="4044679" y="1230900"/>
          <a:ext cx="1925596" cy="23203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B0C0E0-A3D4-435D-895F-6344352DA76A}">
      <dsp:nvSpPr>
        <dsp:cNvPr id="0" name=""/>
        <dsp:cNvSpPr/>
      </dsp:nvSpPr>
      <dsp:spPr>
        <a:xfrm>
          <a:off x="4487826" y="1935881"/>
          <a:ext cx="2578172" cy="15469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800" kern="1200" dirty="0"/>
            <a:t>物件導向</a:t>
          </a:r>
        </a:p>
      </dsp:txBody>
      <dsp:txXfrm>
        <a:off x="4533133" y="1981188"/>
        <a:ext cx="2487558" cy="1456289"/>
      </dsp:txXfrm>
    </dsp:sp>
    <dsp:sp modelId="{F2069553-D768-4698-9507-1C85804285B8}">
      <dsp:nvSpPr>
        <dsp:cNvPr id="0" name=""/>
        <dsp:cNvSpPr/>
      </dsp:nvSpPr>
      <dsp:spPr>
        <a:xfrm>
          <a:off x="5011493" y="264085"/>
          <a:ext cx="3420936" cy="23203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540667-6F25-4BBC-9E95-E7306C8231AD}">
      <dsp:nvSpPr>
        <dsp:cNvPr id="0" name=""/>
        <dsp:cNvSpPr/>
      </dsp:nvSpPr>
      <dsp:spPr>
        <a:xfrm>
          <a:off x="4487826" y="2251"/>
          <a:ext cx="2578172" cy="15469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800" kern="1200" dirty="0"/>
            <a:t>數學函式</a:t>
          </a:r>
        </a:p>
      </dsp:txBody>
      <dsp:txXfrm>
        <a:off x="4533133" y="47558"/>
        <a:ext cx="2487558" cy="1456289"/>
      </dsp:txXfrm>
    </dsp:sp>
    <dsp:sp modelId="{F3B0120A-18F4-4843-B6A0-5E70470BBDAB}">
      <dsp:nvSpPr>
        <dsp:cNvPr id="0" name=""/>
        <dsp:cNvSpPr/>
      </dsp:nvSpPr>
      <dsp:spPr>
        <a:xfrm rot="5400000">
          <a:off x="7473648" y="1230900"/>
          <a:ext cx="1925596" cy="232035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AAEF04-ED11-4463-B0D7-A589386AA266}">
      <dsp:nvSpPr>
        <dsp:cNvPr id="0" name=""/>
        <dsp:cNvSpPr/>
      </dsp:nvSpPr>
      <dsp:spPr>
        <a:xfrm>
          <a:off x="7916795" y="2251"/>
          <a:ext cx="2578172" cy="15469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800" kern="1200" dirty="0"/>
            <a:t>計時事件</a:t>
          </a:r>
        </a:p>
      </dsp:txBody>
      <dsp:txXfrm>
        <a:off x="7962102" y="47558"/>
        <a:ext cx="2487558" cy="1456289"/>
      </dsp:txXfrm>
    </dsp:sp>
    <dsp:sp modelId="{91E2128E-D823-4708-870E-A008BB35C4A9}">
      <dsp:nvSpPr>
        <dsp:cNvPr id="0" name=""/>
        <dsp:cNvSpPr/>
      </dsp:nvSpPr>
      <dsp:spPr>
        <a:xfrm>
          <a:off x="7916795" y="1935881"/>
          <a:ext cx="2578172" cy="15469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800" kern="1200" dirty="0"/>
            <a:t>監聽</a:t>
          </a:r>
        </a:p>
      </dsp:txBody>
      <dsp:txXfrm>
        <a:off x="7962102" y="1981188"/>
        <a:ext cx="2487558" cy="145628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E40FDD-C3DA-42F1-ACBA-D35B12CFFBC3}" type="datetimeFigureOut">
              <a:rPr lang="zh-TW" altLang="en-US" smtClean="0"/>
              <a:t>2021/9/12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A505DB-68AA-4855-8173-B4BB86E9F65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4265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大家好，今天我要向各位簡單的介紹我們的網站。首先我們點進</a:t>
            </a:r>
            <a:r>
              <a:rPr lang="en-US" altLang="zh-TW" dirty="0"/>
              <a:t>”</a:t>
            </a:r>
            <a:r>
              <a:rPr lang="zh-TW" altLang="en-US" dirty="0"/>
              <a:t>介紹</a:t>
            </a:r>
            <a:r>
              <a:rPr lang="en-US" altLang="zh-TW" dirty="0"/>
              <a:t>”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A505DB-68AA-4855-8173-B4BB86E9F65F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19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約</a:t>
            </a:r>
            <a:r>
              <a:rPr lang="en-US" altLang="zh-TW" dirty="0"/>
              <a:t>60</a:t>
            </a:r>
            <a:r>
              <a:rPr lang="zh-TW" altLang="en-US" dirty="0"/>
              <a:t>字講稿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A98C2-ABA0-408D-B182-359625518124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9552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約</a:t>
            </a:r>
            <a:r>
              <a:rPr lang="en-US" altLang="zh-TW" dirty="0"/>
              <a:t>60</a:t>
            </a:r>
            <a:r>
              <a:rPr lang="zh-TW" altLang="en-US" dirty="0"/>
              <a:t>字講稿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A98C2-ABA0-408D-B182-359625518124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7649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約</a:t>
            </a:r>
            <a:r>
              <a:rPr lang="en-US" altLang="zh-TW" dirty="0"/>
              <a:t>60</a:t>
            </a:r>
            <a:r>
              <a:rPr lang="zh-TW" altLang="en-US" dirty="0"/>
              <a:t>字講稿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A98C2-ABA0-408D-B182-359625518124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4183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5000"/>
                    </a14:imgEffect>
                    <a14:imgEffect>
                      <a14:colorTemperature colorTemp="11160"/>
                    </a14:imgEffect>
                    <a14:imgEffect>
                      <a14:saturation sat="400000"/>
                    </a14:imgEffect>
                    <a14:imgEffect>
                      <a14:brightnessContrast contrast="-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4867" y="-1459924"/>
            <a:ext cx="13041733" cy="9777848"/>
          </a:xfrm>
          <a:prstGeom prst="rect">
            <a:avLst/>
          </a:prstGeom>
          <a:effectLst>
            <a:outerShdw blurRad="50800" dist="50800" dir="5400000" algn="ctr" rotWithShape="0">
              <a:schemeClr val="bg1">
                <a:alpha val="0"/>
              </a:schemeClr>
            </a:outerShdw>
          </a:effectLst>
          <a:scene3d>
            <a:camera prst="orthographicFront">
              <a:rot lat="19501203" lon="31871" rev="21282862"/>
            </a:camera>
            <a:lightRig rig="threePt" dir="t"/>
          </a:scene3d>
        </p:spPr>
      </p:pic>
      <p:sp>
        <p:nvSpPr>
          <p:cNvPr id="11" name="矩形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6351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eaVert" lIns="45720" tIns="0" rIns="45720" bIns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064CB266-B66D-4E85-93A2-7ADDEA16DCDD}" type="datetimeFigureOut">
              <a:rPr lang="zh-TW" altLang="en-US" smtClean="0"/>
              <a:t>2021/9/12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37033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5801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9/12/2021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512880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CB266-B66D-4E85-93A2-7ADDEA16DCDD}" type="datetimeFigureOut">
              <a:rPr lang="zh-TW" altLang="en-US" smtClean="0"/>
              <a:t>2021/9/12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77737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64CB266-B66D-4E85-93A2-7ADDEA16DCDD}" type="datetimeFigureOut">
              <a:rPr lang="zh-TW" altLang="en-US" smtClean="0"/>
              <a:t>2021/9/12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952743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CB266-B66D-4E85-93A2-7ADDEA16DCDD}" type="datetimeFigureOut">
              <a:rPr lang="zh-TW" altLang="en-US" smtClean="0"/>
              <a:t>2021/9/12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63426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CB266-B66D-4E85-93A2-7ADDEA16DCDD}" type="datetimeFigureOut">
              <a:rPr lang="zh-TW" altLang="en-US" smtClean="0"/>
              <a:t>2021/9/12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6955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25634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CB266-B66D-4E85-93A2-7ADDEA16DCDD}" type="datetimeFigureOut">
              <a:rPr lang="zh-TW" altLang="en-US" smtClean="0"/>
              <a:t>2021/9/12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24697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64CB266-B66D-4E85-93A2-7ADDEA16DCDD}" type="datetimeFigureOut">
              <a:rPr lang="zh-TW" altLang="en-US" smtClean="0"/>
              <a:t>2021/9/12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3176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064CB266-B66D-4E85-93A2-7ADDEA16DCDD}" type="datetimeFigureOut">
              <a:rPr lang="zh-TW" altLang="en-US" smtClean="0"/>
              <a:t>2021/9/12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09296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64CB266-B66D-4E85-93A2-7ADDEA16DCDD}" type="datetimeFigureOut">
              <a:rPr lang="zh-TW" altLang="en-US" smtClean="0"/>
              <a:t>2021/9/12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2387371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CB266-B66D-4E85-93A2-7ADDEA16DCDD}" type="datetimeFigureOut">
              <a:rPr lang="zh-TW" altLang="en-US" smtClean="0"/>
              <a:t>2021/9/12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11979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9/12/2021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3604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064CB266-B66D-4E85-93A2-7ADDEA16DCDD}" type="datetimeFigureOut">
              <a:rPr lang="zh-TW" altLang="en-US" smtClean="0"/>
              <a:t>2021/9/12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672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064CB266-B66D-4E85-93A2-7ADDEA16DCDD}" type="datetimeFigureOut">
              <a:rPr lang="zh-TW" altLang="en-US" smtClean="0"/>
              <a:t>2021/9/12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486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064CB266-B66D-4E85-93A2-7ADDEA16DCDD}" type="datetimeFigureOut">
              <a:rPr lang="zh-TW" altLang="en-US" smtClean="0"/>
              <a:t>2021/9/12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89439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064CB266-B66D-4E85-93A2-7ADDEA16DCDD}" type="datetimeFigureOut">
              <a:rPr lang="zh-TW" altLang="en-US" smtClean="0"/>
              <a:t>2021/9/12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574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064CB266-B66D-4E85-93A2-7ADDEA16DCDD}" type="datetimeFigureOut">
              <a:rPr lang="zh-TW" altLang="en-US" smtClean="0"/>
              <a:t>2021/9/12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2287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064CB266-B66D-4E85-93A2-7ADDEA16DCDD}" type="datetimeFigureOut">
              <a:rPr lang="zh-TW" altLang="en-US" smtClean="0"/>
              <a:t>2021/9/12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2918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  <a:prstGeom prst="rect">
            <a:avLst/>
          </a:prstGeo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064CB266-B66D-4E85-93A2-7ADDEA16DCDD}" type="datetimeFigureOut">
              <a:rPr lang="zh-TW" altLang="en-US" smtClean="0"/>
              <a:t>2021/9/12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5938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834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397020EB-D48B-42E0-86B9-DABE72E1200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31628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5" Type="http://schemas.openxmlformats.org/officeDocument/2006/relationships/slide" Target="slide19.xml"/><Relationship Id="rId4" Type="http://schemas.openxmlformats.org/officeDocument/2006/relationships/slide" Target="slide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4" Type="http://schemas.openxmlformats.org/officeDocument/2006/relationships/slide" Target="slide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4" Type="http://schemas.openxmlformats.org/officeDocument/2006/relationships/slide" Target="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rasonyang.github.io/titris/index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slide" Target="slide16.xml"/><Relationship Id="rId5" Type="http://schemas.openxmlformats.org/officeDocument/2006/relationships/slide" Target="slide1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3932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02722" y="138410"/>
            <a:ext cx="50912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JavaScript – </a:t>
            </a:r>
            <a:r>
              <a:rPr lang="zh-TW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監聽</a:t>
            </a:r>
            <a:endParaRPr lang="zh-TW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85750" y="2757190"/>
            <a:ext cx="11591925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window.addEventListener</a:t>
            </a:r>
            <a:r>
              <a:rPr lang="en-US" altLang="zh-TW" sz="4400" dirty="0"/>
              <a:t> (‘</a:t>
            </a:r>
            <a:r>
              <a:rPr lang="zh-TW" altLang="en-US" sz="4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動作</a:t>
            </a:r>
            <a:r>
              <a:rPr lang="en-US" altLang="zh-TW" sz="4400" dirty="0"/>
              <a:t>’ , </a:t>
            </a:r>
            <a:r>
              <a:rPr lang="en-US" altLang="zh-TW" sz="4400" dirty="0">
                <a:solidFill>
                  <a:schemeClr val="bg2">
                    <a:lumMod val="75000"/>
                  </a:schemeClr>
                </a:solidFill>
              </a:rPr>
              <a:t>e</a:t>
            </a:r>
            <a:r>
              <a:rPr lang="en-US" altLang="zh-TW" sz="4400" dirty="0"/>
              <a:t> </a:t>
            </a:r>
            <a:r>
              <a:rPr lang="en-US" altLang="zh-TW" sz="4400" dirty="0">
                <a:solidFill>
                  <a:schemeClr val="bg2">
                    <a:lumMod val="50000"/>
                  </a:schemeClr>
                </a:solidFill>
              </a:rPr>
              <a:t>= &gt;</a:t>
            </a:r>
            <a:r>
              <a:rPr lang="en-US" altLang="zh-TW" sz="4400" dirty="0"/>
              <a:t>{});</a:t>
            </a:r>
          </a:p>
          <a:p>
            <a:r>
              <a:rPr lang="zh-TW" altLang="en-US" sz="4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動作</a:t>
            </a:r>
            <a:r>
              <a:rPr lang="en-US" altLang="zh-TW" sz="4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ex : </a:t>
            </a:r>
          </a:p>
          <a:p>
            <a:r>
              <a:rPr lang="en-US" altLang="zh-TW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Keydown</a:t>
            </a:r>
            <a:r>
              <a:rPr lang="en-US" altLang="zh-TW" sz="4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zh-TW" altLang="en-US" sz="4400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zh-TW" altLang="en-US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當按鍵按下</a:t>
            </a:r>
            <a:endParaRPr lang="en-US" altLang="zh-TW" sz="4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altLang="zh-TW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Keyup </a:t>
            </a:r>
            <a:r>
              <a:rPr lang="zh-TW" altLang="en-US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當按鍵彈起</a:t>
            </a:r>
            <a:endParaRPr lang="zh-TW" altLang="en-US" sz="4400" dirty="0"/>
          </a:p>
        </p:txBody>
      </p:sp>
      <p:sp>
        <p:nvSpPr>
          <p:cNvPr id="8" name="矩形 7"/>
          <p:cNvSpPr/>
          <p:nvPr/>
        </p:nvSpPr>
        <p:spPr>
          <a:xfrm>
            <a:off x="1786960" y="1186190"/>
            <a:ext cx="874470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sz="4400" b="1" spc="50" dirty="0">
                <a:ln w="0"/>
                <a:solidFill>
                  <a:schemeClr val="bg2">
                    <a:lumMod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為了讓玩家操控方塊，</a:t>
            </a:r>
            <a:endParaRPr lang="en-US" altLang="zh-TW" sz="4400" b="1" spc="50" dirty="0">
              <a:ln w="0"/>
              <a:solidFill>
                <a:schemeClr val="bg2">
                  <a:lumMod val="25000"/>
                </a:schemeClr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  <a:p>
            <a:pPr algn="ctr"/>
            <a:r>
              <a:rPr lang="zh-TW" altLang="en-US" sz="4400" b="1" spc="50" dirty="0">
                <a:ln w="0"/>
                <a:solidFill>
                  <a:schemeClr val="bg2">
                    <a:lumMod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我們學會了監聽按鍵以提供反饋。</a:t>
            </a:r>
          </a:p>
        </p:txBody>
      </p:sp>
    </p:spTree>
    <p:extLst>
      <p:ext uri="{BB962C8B-B14F-4D97-AF65-F5344CB8AC3E}">
        <p14:creationId xmlns:p14="http://schemas.microsoft.com/office/powerpoint/2010/main" val="2262764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83000">
              <a:schemeClr val="accent6">
                <a:lumMod val="45000"/>
                <a:lumOff val="55000"/>
              </a:schemeClr>
            </a:gs>
            <a:gs pos="67000">
              <a:schemeClr val="accent6">
                <a:lumMod val="45000"/>
                <a:lumOff val="55000"/>
              </a:schemeClr>
            </a:gs>
            <a:gs pos="100000">
              <a:schemeClr val="accent6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8E84C25-94EB-456A-A90B-8E09314044E6}"/>
              </a:ext>
            </a:extLst>
          </p:cNvPr>
          <p:cNvSpPr/>
          <p:nvPr/>
        </p:nvSpPr>
        <p:spPr>
          <a:xfrm>
            <a:off x="4618675" y="2967335"/>
            <a:ext cx="2954655" cy="923330"/>
          </a:xfrm>
          <a:prstGeom prst="rect">
            <a:avLst/>
          </a:prstGeom>
          <a:noFill/>
          <a:effectLst>
            <a:glow rad="165100">
              <a:schemeClr val="accent1"/>
            </a:glow>
          </a:effectLst>
        </p:spPr>
        <p:txBody>
          <a:bodyPr wrap="none" lIns="91440" tIns="45720" rIns="91440" bIns="45720">
            <a:spAutoFit/>
            <a:scene3d>
              <a:camera prst="orthographicFront"/>
              <a:lightRig rig="threePt" dir="t"/>
            </a:scene3d>
            <a:sp3d extrusionH="12700"/>
          </a:bodyPr>
          <a:lstStyle/>
          <a:p>
            <a:pPr algn="ctr"/>
            <a:r>
              <a:rPr lang="zh-TW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  <a:reflection stA="50000" endPos="50000" dist="63500" dir="5400000" sy="-100000" algn="bl" rotWithShape="0"/>
                </a:effectLst>
              </a:rPr>
              <a:t>教學影片</a:t>
            </a:r>
          </a:p>
        </p:txBody>
      </p:sp>
    </p:spTree>
    <p:extLst>
      <p:ext uri="{BB962C8B-B14F-4D97-AF65-F5344CB8AC3E}">
        <p14:creationId xmlns:p14="http://schemas.microsoft.com/office/powerpoint/2010/main" val="3835106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A39B647F-6D12-4FA3-BC35-9E4B80483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531" y="0"/>
            <a:ext cx="7292384" cy="6858000"/>
          </a:xfrm>
          <a:prstGeom prst="rect">
            <a:avLst/>
          </a:prstGeom>
        </p:spPr>
      </p:pic>
      <p:sp>
        <p:nvSpPr>
          <p:cNvPr id="4" name="矩形: 圓角 3">
            <a:hlinkClick r:id="rId3" action="ppaction://hlinksldjump"/>
            <a:extLst>
              <a:ext uri="{FF2B5EF4-FFF2-40B4-BE49-F238E27FC236}">
                <a16:creationId xmlns:a16="http://schemas.microsoft.com/office/drawing/2014/main" id="{75708222-5DD0-401B-994E-748260D34C40}"/>
              </a:ext>
            </a:extLst>
          </p:cNvPr>
          <p:cNvSpPr/>
          <p:nvPr/>
        </p:nvSpPr>
        <p:spPr>
          <a:xfrm>
            <a:off x="2765102" y="49279"/>
            <a:ext cx="3504287" cy="3509763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: 圓角 4">
            <a:hlinkClick r:id="rId4" action="ppaction://hlinksldjump"/>
            <a:extLst>
              <a:ext uri="{FF2B5EF4-FFF2-40B4-BE49-F238E27FC236}">
                <a16:creationId xmlns:a16="http://schemas.microsoft.com/office/drawing/2014/main" id="{37F6254A-3190-4D50-A09F-595E7AF8D8B0}"/>
              </a:ext>
            </a:extLst>
          </p:cNvPr>
          <p:cNvSpPr/>
          <p:nvPr/>
        </p:nvSpPr>
        <p:spPr>
          <a:xfrm>
            <a:off x="6380723" y="49279"/>
            <a:ext cx="3504287" cy="3509763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hlinkClick r:id="rId5" action="ppaction://hlinksldjump"/>
            <a:extLst>
              <a:ext uri="{FF2B5EF4-FFF2-40B4-BE49-F238E27FC236}">
                <a16:creationId xmlns:a16="http://schemas.microsoft.com/office/drawing/2014/main" id="{AE2D59C1-7B83-42E0-A144-9497EC4AF409}"/>
              </a:ext>
            </a:extLst>
          </p:cNvPr>
          <p:cNvSpPr/>
          <p:nvPr/>
        </p:nvSpPr>
        <p:spPr>
          <a:xfrm>
            <a:off x="6431599" y="3634329"/>
            <a:ext cx="3504287" cy="318397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2DC0ADB1-9099-4A2E-9C49-FC62A567EAFE}"/>
              </a:ext>
            </a:extLst>
          </p:cNvPr>
          <p:cNvSpPr/>
          <p:nvPr/>
        </p:nvSpPr>
        <p:spPr>
          <a:xfrm>
            <a:off x="2836283" y="3723305"/>
            <a:ext cx="3504287" cy="3006022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hlinkClick r:id="rId5" action="ppaction://hlinksldjump"/>
            <a:extLst>
              <a:ext uri="{FF2B5EF4-FFF2-40B4-BE49-F238E27FC236}">
                <a16:creationId xmlns:a16="http://schemas.microsoft.com/office/drawing/2014/main" id="{BB9965C8-59D2-43E2-99D9-CAA6E9EC467F}"/>
              </a:ext>
            </a:extLst>
          </p:cNvPr>
          <p:cNvSpPr/>
          <p:nvPr/>
        </p:nvSpPr>
        <p:spPr>
          <a:xfrm>
            <a:off x="2830922" y="3634329"/>
            <a:ext cx="3504287" cy="318397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6085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8EC792E-B239-4039-852B-89B45B778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27" y="0"/>
            <a:ext cx="11206746" cy="6858000"/>
          </a:xfrm>
          <a:prstGeom prst="rect">
            <a:avLst/>
          </a:prstGeom>
        </p:spPr>
      </p:pic>
      <p:sp>
        <p:nvSpPr>
          <p:cNvPr id="6" name="矩形: 圓角 5">
            <a:hlinkClick r:id="rId3" action="ppaction://hlinksldjump"/>
            <a:extLst>
              <a:ext uri="{FF2B5EF4-FFF2-40B4-BE49-F238E27FC236}">
                <a16:creationId xmlns:a16="http://schemas.microsoft.com/office/drawing/2014/main" id="{7D7F1699-364A-4333-8E3F-09202C258F36}"/>
              </a:ext>
            </a:extLst>
          </p:cNvPr>
          <p:cNvSpPr/>
          <p:nvPr/>
        </p:nvSpPr>
        <p:spPr>
          <a:xfrm>
            <a:off x="5847780" y="1379813"/>
            <a:ext cx="525643" cy="476364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3796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5556CB3-F36A-4ECE-A9B4-058ACF1E7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27" y="0"/>
            <a:ext cx="11206746" cy="6858000"/>
          </a:xfrm>
          <a:prstGeom prst="rect">
            <a:avLst/>
          </a:prstGeom>
        </p:spPr>
      </p:pic>
      <p:grpSp>
        <p:nvGrpSpPr>
          <p:cNvPr id="42" name="群組 41">
            <a:extLst>
              <a:ext uri="{FF2B5EF4-FFF2-40B4-BE49-F238E27FC236}">
                <a16:creationId xmlns:a16="http://schemas.microsoft.com/office/drawing/2014/main" id="{74A39A99-4FF9-40D3-B4AA-C0F2095E8748}"/>
              </a:ext>
            </a:extLst>
          </p:cNvPr>
          <p:cNvGrpSpPr/>
          <p:nvPr/>
        </p:nvGrpSpPr>
        <p:grpSpPr>
          <a:xfrm>
            <a:off x="8784287" y="-3431"/>
            <a:ext cx="3315609" cy="646331"/>
            <a:chOff x="7712016" y="0"/>
            <a:chExt cx="3315609" cy="646331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641476EA-C26C-459F-A708-164BA4B773D8}"/>
                </a:ext>
              </a:extLst>
            </p:cNvPr>
            <p:cNvSpPr/>
            <p:nvPr/>
          </p:nvSpPr>
          <p:spPr>
            <a:xfrm>
              <a:off x="8502575" y="0"/>
              <a:ext cx="2525050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TW" altLang="en-US" sz="3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遊玩的難度</a:t>
              </a:r>
            </a:p>
          </p:txBody>
        </p:sp>
        <p:sp>
          <p:nvSpPr>
            <p:cNvPr id="41" name="箭號: 向左 40">
              <a:extLst>
                <a:ext uri="{FF2B5EF4-FFF2-40B4-BE49-F238E27FC236}">
                  <a16:creationId xmlns:a16="http://schemas.microsoft.com/office/drawing/2014/main" id="{2EAC8651-E34B-4429-990D-AFAD2CA01094}"/>
                </a:ext>
              </a:extLst>
            </p:cNvPr>
            <p:cNvSpPr/>
            <p:nvPr/>
          </p:nvSpPr>
          <p:spPr>
            <a:xfrm>
              <a:off x="7712016" y="130508"/>
              <a:ext cx="891396" cy="385313"/>
            </a:xfrm>
            <a:prstGeom prst="lef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B22810C9-D070-4E4E-A10B-1058ECF6F0AD}"/>
              </a:ext>
            </a:extLst>
          </p:cNvPr>
          <p:cNvGrpSpPr/>
          <p:nvPr/>
        </p:nvGrpSpPr>
        <p:grpSpPr>
          <a:xfrm>
            <a:off x="8784287" y="993061"/>
            <a:ext cx="3315611" cy="646331"/>
            <a:chOff x="7712016" y="0"/>
            <a:chExt cx="3315611" cy="646331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91A5015A-73EF-4DD5-BD1D-A487562A30EF}"/>
                </a:ext>
              </a:extLst>
            </p:cNvPr>
            <p:cNvSpPr/>
            <p:nvPr/>
          </p:nvSpPr>
          <p:spPr>
            <a:xfrm>
              <a:off x="8502577" y="0"/>
              <a:ext cx="2525050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TW" altLang="en-US" sz="3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下一個方塊</a:t>
              </a:r>
            </a:p>
          </p:txBody>
        </p:sp>
        <p:sp>
          <p:nvSpPr>
            <p:cNvPr id="50" name="箭號: 向左 49">
              <a:extLst>
                <a:ext uri="{FF2B5EF4-FFF2-40B4-BE49-F238E27FC236}">
                  <a16:creationId xmlns:a16="http://schemas.microsoft.com/office/drawing/2014/main" id="{610F9AD0-96AD-4C32-A744-80DB42B322F0}"/>
                </a:ext>
              </a:extLst>
            </p:cNvPr>
            <p:cNvSpPr/>
            <p:nvPr/>
          </p:nvSpPr>
          <p:spPr>
            <a:xfrm>
              <a:off x="7712016" y="130508"/>
              <a:ext cx="891396" cy="385313"/>
            </a:xfrm>
            <a:prstGeom prst="lef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F4B395F8-2912-4B6C-9908-EBE40B8F237E}"/>
              </a:ext>
            </a:extLst>
          </p:cNvPr>
          <p:cNvGrpSpPr/>
          <p:nvPr/>
        </p:nvGrpSpPr>
        <p:grpSpPr>
          <a:xfrm>
            <a:off x="8784287" y="2396212"/>
            <a:ext cx="3315610" cy="646331"/>
            <a:chOff x="7712016" y="0"/>
            <a:chExt cx="3315610" cy="646331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F6421C9D-1285-4BB8-91A1-D81906156356}"/>
                </a:ext>
              </a:extLst>
            </p:cNvPr>
            <p:cNvSpPr/>
            <p:nvPr/>
          </p:nvSpPr>
          <p:spPr>
            <a:xfrm>
              <a:off x="8502576" y="0"/>
              <a:ext cx="2525050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TW" altLang="en-US" sz="3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剩餘的炸彈</a:t>
              </a:r>
            </a:p>
          </p:txBody>
        </p:sp>
        <p:sp>
          <p:nvSpPr>
            <p:cNvPr id="53" name="箭號: 向左 52">
              <a:extLst>
                <a:ext uri="{FF2B5EF4-FFF2-40B4-BE49-F238E27FC236}">
                  <a16:creationId xmlns:a16="http://schemas.microsoft.com/office/drawing/2014/main" id="{7F142BD8-44BA-42A6-A142-7C87B6F2EAEA}"/>
                </a:ext>
              </a:extLst>
            </p:cNvPr>
            <p:cNvSpPr/>
            <p:nvPr/>
          </p:nvSpPr>
          <p:spPr>
            <a:xfrm>
              <a:off x="7712016" y="130508"/>
              <a:ext cx="891396" cy="385313"/>
            </a:xfrm>
            <a:prstGeom prst="lef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E070B0F5-CD8F-4F48-B923-54EB9AAD2B39}"/>
              </a:ext>
            </a:extLst>
          </p:cNvPr>
          <p:cNvGrpSpPr/>
          <p:nvPr/>
        </p:nvGrpSpPr>
        <p:grpSpPr>
          <a:xfrm>
            <a:off x="8784287" y="3520097"/>
            <a:ext cx="3315611" cy="646331"/>
            <a:chOff x="7712016" y="0"/>
            <a:chExt cx="3315611" cy="646331"/>
          </a:xfrm>
        </p:grpSpPr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41A74842-7F71-4D6A-9038-F4E854A2FFBB}"/>
                </a:ext>
              </a:extLst>
            </p:cNvPr>
            <p:cNvSpPr/>
            <p:nvPr/>
          </p:nvSpPr>
          <p:spPr>
            <a:xfrm>
              <a:off x="8502577" y="0"/>
              <a:ext cx="2525050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TW" altLang="en-US" sz="36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目前的分數</a:t>
              </a:r>
            </a:p>
          </p:txBody>
        </p:sp>
        <p:sp>
          <p:nvSpPr>
            <p:cNvPr id="56" name="箭號: 向左 55">
              <a:extLst>
                <a:ext uri="{FF2B5EF4-FFF2-40B4-BE49-F238E27FC236}">
                  <a16:creationId xmlns:a16="http://schemas.microsoft.com/office/drawing/2014/main" id="{BA981141-F978-44D0-9C47-90611B5DA602}"/>
                </a:ext>
              </a:extLst>
            </p:cNvPr>
            <p:cNvSpPr/>
            <p:nvPr/>
          </p:nvSpPr>
          <p:spPr>
            <a:xfrm>
              <a:off x="7712016" y="130508"/>
              <a:ext cx="891396" cy="385313"/>
            </a:xfrm>
            <a:prstGeom prst="lef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E04D01A7-3934-46B9-9D58-F3CEB1DE7B78}"/>
              </a:ext>
            </a:extLst>
          </p:cNvPr>
          <p:cNvGrpSpPr/>
          <p:nvPr/>
        </p:nvGrpSpPr>
        <p:grpSpPr>
          <a:xfrm>
            <a:off x="8784287" y="4748838"/>
            <a:ext cx="3222636" cy="523220"/>
            <a:chOff x="7712016" y="0"/>
            <a:chExt cx="3222636" cy="523220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F3A7A47D-89B5-4F95-A2A0-3E9EBB27B9A6}"/>
                </a:ext>
              </a:extLst>
            </p:cNvPr>
            <p:cNvSpPr/>
            <p:nvPr/>
          </p:nvSpPr>
          <p:spPr>
            <a:xfrm>
              <a:off x="8595550" y="0"/>
              <a:ext cx="2339102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TW" altLang="en-US" sz="28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保留中的方塊</a:t>
              </a:r>
            </a:p>
          </p:txBody>
        </p:sp>
        <p:sp>
          <p:nvSpPr>
            <p:cNvPr id="60" name="箭號: 向左 59">
              <a:extLst>
                <a:ext uri="{FF2B5EF4-FFF2-40B4-BE49-F238E27FC236}">
                  <a16:creationId xmlns:a16="http://schemas.microsoft.com/office/drawing/2014/main" id="{541BA7C8-488E-4CF9-9813-E23A5046F0F1}"/>
                </a:ext>
              </a:extLst>
            </p:cNvPr>
            <p:cNvSpPr/>
            <p:nvPr/>
          </p:nvSpPr>
          <p:spPr>
            <a:xfrm>
              <a:off x="7712016" y="130508"/>
              <a:ext cx="891396" cy="385313"/>
            </a:xfrm>
            <a:prstGeom prst="lef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6066751F-E8A2-45D5-AB8E-A6F55C443678}"/>
              </a:ext>
            </a:extLst>
          </p:cNvPr>
          <p:cNvGrpSpPr/>
          <p:nvPr/>
        </p:nvGrpSpPr>
        <p:grpSpPr>
          <a:xfrm>
            <a:off x="569125" y="5359067"/>
            <a:ext cx="3612055" cy="954107"/>
            <a:chOff x="7715838" y="0"/>
            <a:chExt cx="3612055" cy="954107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793B06AB-54CB-4025-960A-A9074B5FECAC}"/>
                </a:ext>
              </a:extLst>
            </p:cNvPr>
            <p:cNvSpPr/>
            <p:nvPr/>
          </p:nvSpPr>
          <p:spPr>
            <a:xfrm>
              <a:off x="7715838" y="0"/>
              <a:ext cx="2698175" cy="9541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TW" altLang="en-US" sz="28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不可消除的障礙</a:t>
              </a:r>
              <a:endParaRPr lang="en-US" altLang="zh-TW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endParaRPr>
            </a:p>
            <a:p>
              <a:pPr algn="ctr"/>
              <a:r>
                <a:rPr lang="zh-TW" altLang="en-US" sz="28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隨難度調整高度</a:t>
              </a:r>
            </a:p>
          </p:txBody>
        </p:sp>
        <p:sp>
          <p:nvSpPr>
            <p:cNvPr id="63" name="箭號: 向右 62">
              <a:extLst>
                <a:ext uri="{FF2B5EF4-FFF2-40B4-BE49-F238E27FC236}">
                  <a16:creationId xmlns:a16="http://schemas.microsoft.com/office/drawing/2014/main" id="{6F0C3154-C0C3-4615-B4FF-E03DF03C14B8}"/>
                </a:ext>
              </a:extLst>
            </p:cNvPr>
            <p:cNvSpPr/>
            <p:nvPr/>
          </p:nvSpPr>
          <p:spPr>
            <a:xfrm>
              <a:off x="10436497" y="109841"/>
              <a:ext cx="891396" cy="720437"/>
            </a:xfrm>
            <a:prstGeom prst="rightArrow">
              <a:avLst>
                <a:gd name="adj1" fmla="val 50000"/>
                <a:gd name="adj2" fmla="val 51798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A1814890-190A-40A4-B3BC-C65E07B558EF}"/>
              </a:ext>
            </a:extLst>
          </p:cNvPr>
          <p:cNvGrpSpPr/>
          <p:nvPr/>
        </p:nvGrpSpPr>
        <p:grpSpPr>
          <a:xfrm>
            <a:off x="569125" y="514884"/>
            <a:ext cx="615553" cy="3228312"/>
            <a:chOff x="7965057" y="-122533"/>
            <a:chExt cx="615553" cy="3228312"/>
          </a:xfrm>
        </p:grpSpPr>
        <p:sp>
          <p:nvSpPr>
            <p:cNvPr id="65" name="矩形 64">
              <a:extLst>
                <a:ext uri="{FF2B5EF4-FFF2-40B4-BE49-F238E27FC236}">
                  <a16:creationId xmlns:a16="http://schemas.microsoft.com/office/drawing/2014/main" id="{29618A71-6A55-4CA6-B9E5-55CA12812603}"/>
                </a:ext>
              </a:extLst>
            </p:cNvPr>
            <p:cNvSpPr/>
            <p:nvPr/>
          </p:nvSpPr>
          <p:spPr>
            <a:xfrm>
              <a:off x="7965057" y="859010"/>
              <a:ext cx="615553" cy="2246769"/>
            </a:xfrm>
            <a:prstGeom prst="rect">
              <a:avLst/>
            </a:prstGeom>
            <a:noFill/>
          </p:spPr>
          <p:txBody>
            <a:bodyPr vert="eaVert" wrap="none" lIns="91440" tIns="45720" rIns="91440" bIns="45720">
              <a:spAutoFit/>
            </a:bodyPr>
            <a:lstStyle/>
            <a:p>
              <a:pPr algn="ctr"/>
              <a:r>
                <a:rPr lang="zh-TW" altLang="en-US" sz="28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返回上個畫面</a:t>
              </a:r>
            </a:p>
          </p:txBody>
        </p:sp>
        <p:sp>
          <p:nvSpPr>
            <p:cNvPr id="66" name="箭號: 向左 65">
              <a:extLst>
                <a:ext uri="{FF2B5EF4-FFF2-40B4-BE49-F238E27FC236}">
                  <a16:creationId xmlns:a16="http://schemas.microsoft.com/office/drawing/2014/main" id="{233A3D1C-BDE0-4D1A-AC04-1E82D3EF8083}"/>
                </a:ext>
              </a:extLst>
            </p:cNvPr>
            <p:cNvSpPr/>
            <p:nvPr/>
          </p:nvSpPr>
          <p:spPr>
            <a:xfrm rot="5400000">
              <a:off x="7712016" y="130508"/>
              <a:ext cx="891396" cy="385313"/>
            </a:xfrm>
            <a:prstGeom prst="lef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5" name="矩形: 圓角 4">
            <a:hlinkClick r:id="rId3" action="ppaction://hlinksldjump"/>
            <a:extLst>
              <a:ext uri="{FF2B5EF4-FFF2-40B4-BE49-F238E27FC236}">
                <a16:creationId xmlns:a16="http://schemas.microsoft.com/office/drawing/2014/main" id="{F0AF6DFD-1431-458B-9038-26AE87974E27}"/>
              </a:ext>
            </a:extLst>
          </p:cNvPr>
          <p:cNvSpPr/>
          <p:nvPr/>
        </p:nvSpPr>
        <p:spPr>
          <a:xfrm>
            <a:off x="527032" y="60230"/>
            <a:ext cx="427407" cy="385313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: 圓角 5">
            <a:hlinkClick r:id="rId4" action="ppaction://hlinksldjump"/>
            <a:extLst>
              <a:ext uri="{FF2B5EF4-FFF2-40B4-BE49-F238E27FC236}">
                <a16:creationId xmlns:a16="http://schemas.microsoft.com/office/drawing/2014/main" id="{B4CB8659-2006-4DA8-A1DC-C7AF53772A5A}"/>
              </a:ext>
            </a:extLst>
          </p:cNvPr>
          <p:cNvSpPr/>
          <p:nvPr/>
        </p:nvSpPr>
        <p:spPr>
          <a:xfrm>
            <a:off x="7556120" y="2595363"/>
            <a:ext cx="963679" cy="257346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000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/>
      </p:transition>
    </mc:Choice>
    <mc:Fallback xmlns="">
      <p:transition spd="slow">
        <p:zo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5B287CB2-9509-4E51-AA43-8BF846E5D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27" y="0"/>
            <a:ext cx="11206746" cy="6858000"/>
          </a:xfrm>
          <a:prstGeom prst="rect">
            <a:avLst/>
          </a:prstGeom>
        </p:spPr>
      </p:pic>
      <p:sp>
        <p:nvSpPr>
          <p:cNvPr id="4" name="矩形: 圓角 3">
            <a:hlinkClick r:id="rId3" action="ppaction://hlinksldjump"/>
            <a:extLst>
              <a:ext uri="{FF2B5EF4-FFF2-40B4-BE49-F238E27FC236}">
                <a16:creationId xmlns:a16="http://schemas.microsoft.com/office/drawing/2014/main" id="{68400654-6390-402A-9822-2D0D0DDFA9E0}"/>
              </a:ext>
            </a:extLst>
          </p:cNvPr>
          <p:cNvSpPr/>
          <p:nvPr/>
        </p:nvSpPr>
        <p:spPr>
          <a:xfrm>
            <a:off x="553020" y="98558"/>
            <a:ext cx="399708" cy="328527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: 圓角 4">
            <a:hlinkClick r:id="rId4" action="ppaction://hlinksldjump"/>
            <a:extLst>
              <a:ext uri="{FF2B5EF4-FFF2-40B4-BE49-F238E27FC236}">
                <a16:creationId xmlns:a16="http://schemas.microsoft.com/office/drawing/2014/main" id="{E6C2FCA0-59E8-44CA-A387-01D8FAC9DE57}"/>
              </a:ext>
            </a:extLst>
          </p:cNvPr>
          <p:cNvSpPr/>
          <p:nvPr/>
        </p:nvSpPr>
        <p:spPr>
          <a:xfrm>
            <a:off x="4544623" y="54754"/>
            <a:ext cx="3049825" cy="3246942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970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57274F3-0488-45F6-BE3C-AA47F6758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44" y="925014"/>
            <a:ext cx="9382258" cy="5848116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53403616-6201-4FD9-B0A1-8A21ABC1F041}"/>
              </a:ext>
            </a:extLst>
          </p:cNvPr>
          <p:cNvSpPr txBox="1"/>
          <p:nvPr/>
        </p:nvSpPr>
        <p:spPr>
          <a:xfrm>
            <a:off x="2369501" y="94017"/>
            <a:ext cx="609691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sz="48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網站介紹</a:t>
            </a:r>
          </a:p>
        </p:txBody>
      </p:sp>
      <p:sp>
        <p:nvSpPr>
          <p:cNvPr id="6" name="矩形: 圓角 5">
            <a:hlinkClick r:id="rId3" action="ppaction://hlinksldjump"/>
            <a:extLst>
              <a:ext uri="{FF2B5EF4-FFF2-40B4-BE49-F238E27FC236}">
                <a16:creationId xmlns:a16="http://schemas.microsoft.com/office/drawing/2014/main" id="{6533E1B2-6205-436E-920A-C1F3676AD5DC}"/>
              </a:ext>
            </a:extLst>
          </p:cNvPr>
          <p:cNvSpPr/>
          <p:nvPr/>
        </p:nvSpPr>
        <p:spPr>
          <a:xfrm>
            <a:off x="1270304" y="974630"/>
            <a:ext cx="377806" cy="323051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996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22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34" name="Rectangle 26">
            <a:extLst>
              <a:ext uri="{FF2B5EF4-FFF2-40B4-BE49-F238E27FC236}">
                <a16:creationId xmlns:a16="http://schemas.microsoft.com/office/drawing/2014/main" id="{1E954AF0-B5CC-4A16-ACDA-675B5694F2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6">
            <a:extLst>
              <a:ext uri="{FF2B5EF4-FFF2-40B4-BE49-F238E27FC236}">
                <a16:creationId xmlns:a16="http://schemas.microsoft.com/office/drawing/2014/main" id="{325322DD-3792-4947-A96A-1B6D9D786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983434" y="640080"/>
            <a:ext cx="2296028" cy="3674981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1637A05E-3140-4A3A-B32C-99D6DECF0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666" y="1314922"/>
            <a:ext cx="3176246" cy="300013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9000"/>
              </a:lnSpc>
            </a:pPr>
            <a:r>
              <a:rPr lang="zh-TW" altLang="en-US" b="1" cap="all" dirty="0">
                <a:ln w="22225">
                  <a:solidFill>
                    <a:schemeClr val="accent2"/>
                  </a:solidFill>
                  <a:prstDash val="solid"/>
                </a:ln>
              </a:rPr>
              <a:t>炸彈功能演示</a:t>
            </a:r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1A6964A6-6B8C-4842-80DE-72A023DCEF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569666" y="4458645"/>
            <a:ext cx="3176246" cy="165641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2000"/>
              </a:lnSpc>
              <a:spcAft>
                <a:spcPts val="600"/>
              </a:spcAft>
            </a:pPr>
            <a:r>
              <a:rPr lang="zh-TW" altLang="en-US" sz="2000" dirty="0">
                <a:solidFill>
                  <a:srgbClr val="EFEDE3"/>
                </a:solidFill>
              </a:rPr>
              <a:t>按下</a:t>
            </a:r>
            <a:r>
              <a:rPr lang="en-US" altLang="zh-TW" sz="2000" dirty="0">
                <a:solidFill>
                  <a:srgbClr val="EFEDE3"/>
                </a:solidFill>
              </a:rPr>
              <a:t>B</a:t>
            </a:r>
            <a:r>
              <a:rPr lang="zh-TW" altLang="en-US" sz="2000" dirty="0">
                <a:solidFill>
                  <a:srgbClr val="EFEDE3"/>
                </a:solidFill>
              </a:rPr>
              <a:t>鍵可以放出炸彈</a:t>
            </a:r>
          </a:p>
        </p:txBody>
      </p:sp>
      <p:pic>
        <p:nvPicPr>
          <p:cNvPr id="10" name="螢幕錄製 9">
            <a:hlinkClick r:id="" action="ppaction://media"/>
            <a:extLst>
              <a:ext uri="{FF2B5EF4-FFF2-40B4-BE49-F238E27FC236}">
                <a16:creationId xmlns:a16="http://schemas.microsoft.com/office/drawing/2014/main" id="{93EDF547-1934-4A6F-A480-D8C6DBBA27B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00" end="2263.265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4176" y="91363"/>
            <a:ext cx="6145756" cy="614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625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131196"/>
    </mc:Choice>
    <mc:Fallback xmlns="">
      <p:transition spd="slow" advTm="131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6">
            <a:extLst>
              <a:ext uri="{FF2B5EF4-FFF2-40B4-BE49-F238E27FC236}">
                <a16:creationId xmlns:a16="http://schemas.microsoft.com/office/drawing/2014/main" id="{3B6C1E38-FB9A-46C7-B036-276D128248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07" b="6708"/>
          <a:stretch/>
        </p:blipFill>
        <p:spPr>
          <a:xfrm>
            <a:off x="20" y="10"/>
            <a:ext cx="12191980" cy="6859300"/>
          </a:xfrm>
          <a:prstGeom prst="rect">
            <a:avLst/>
          </a:prstGeom>
        </p:spPr>
      </p:pic>
      <p:grpSp>
        <p:nvGrpSpPr>
          <p:cNvPr id="21" name="Group 10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3" name="Rectangle 14">
            <a:extLst>
              <a:ext uri="{FF2B5EF4-FFF2-40B4-BE49-F238E27FC236}">
                <a16:creationId xmlns:a16="http://schemas.microsoft.com/office/drawing/2014/main" id="{F33867FC-EB8E-4B00-B7D5-7967D9DF1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6">
            <a:extLst>
              <a:ext uri="{FF2B5EF4-FFF2-40B4-BE49-F238E27FC236}">
                <a16:creationId xmlns:a16="http://schemas.microsoft.com/office/drawing/2014/main" id="{D69E00ED-B0F1-4570-A74E-E05D0E9A8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074D0BE7-DDD8-46AB-A2C1-5B7FFD921A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" name="標題 4">
            <a:extLst>
              <a:ext uri="{FF2B5EF4-FFF2-40B4-BE49-F238E27FC236}">
                <a16:creationId xmlns:a16="http://schemas.microsoft.com/office/drawing/2014/main" id="{828DBF7E-3461-4FC0-B3D8-84975BA3E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zh-TW" altLang="en-US" sz="7200" cap="all"/>
              <a:t>謝謝收看！</a:t>
            </a:r>
            <a:endParaRPr lang="en-US" altLang="zh-TW" sz="7200" cap="all" dirty="0"/>
          </a:p>
        </p:txBody>
      </p:sp>
    </p:spTree>
    <p:extLst>
      <p:ext uri="{BB962C8B-B14F-4D97-AF65-F5344CB8AC3E}">
        <p14:creationId xmlns:p14="http://schemas.microsoft.com/office/powerpoint/2010/main" val="1119966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E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57596" y="2125151"/>
            <a:ext cx="433965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網站登入畫面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865005" y="4421475"/>
            <a:ext cx="6633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hlinkClick r:id="rId3"/>
              </a:rPr>
              <a:t>網址：</a:t>
            </a:r>
            <a:r>
              <a:rPr lang="en-US" altLang="zh-TW" dirty="0">
                <a:hlinkClick r:id="rId3"/>
              </a:rPr>
              <a:t>https://grasonyang.github.io/titris/index.html</a:t>
            </a:r>
            <a:endParaRPr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id="{30EB1DBE-DD45-4F35-87FA-D9CA1FB3C85E}"/>
              </a:ext>
            </a:extLst>
          </p:cNvPr>
          <p:cNvGrpSpPr/>
          <p:nvPr/>
        </p:nvGrpSpPr>
        <p:grpSpPr>
          <a:xfrm>
            <a:off x="7753436" y="0"/>
            <a:ext cx="4438564" cy="6858000"/>
            <a:chOff x="7753436" y="0"/>
            <a:chExt cx="4438564" cy="6858000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789961FD-DC16-4178-B24E-EF72022F9C38}"/>
                </a:ext>
              </a:extLst>
            </p:cNvPr>
            <p:cNvGrpSpPr/>
            <p:nvPr/>
          </p:nvGrpSpPr>
          <p:grpSpPr>
            <a:xfrm>
              <a:off x="7753436" y="0"/>
              <a:ext cx="4438564" cy="6858000"/>
              <a:chOff x="7753436" y="0"/>
              <a:chExt cx="4438564" cy="6858000"/>
            </a:xfrm>
          </p:grpSpPr>
          <p:pic>
            <p:nvPicPr>
              <p:cNvPr id="3" name="圖片 2">
                <a:extLst>
                  <a:ext uri="{FF2B5EF4-FFF2-40B4-BE49-F238E27FC236}">
                    <a16:creationId xmlns:a16="http://schemas.microsoft.com/office/drawing/2014/main" id="{44068B86-731F-4AA3-8CD6-60873383D7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53436" y="0"/>
                <a:ext cx="4438564" cy="6858000"/>
              </a:xfrm>
              <a:prstGeom prst="rect">
                <a:avLst/>
              </a:prstGeom>
            </p:spPr>
          </p:pic>
          <p:sp>
            <p:nvSpPr>
              <p:cNvPr id="10" name="矩形: 圓角 9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1A89CAFC-B7CD-460E-8BE3-B920A24A4513}"/>
                  </a:ext>
                </a:extLst>
              </p:cNvPr>
              <p:cNvSpPr/>
              <p:nvPr/>
            </p:nvSpPr>
            <p:spPr>
              <a:xfrm>
                <a:off x="8702413" y="4470754"/>
                <a:ext cx="2540609" cy="394233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11" name="矩形: 圓角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9C1CE1CC-EDFB-463A-A280-DF78337B4293}"/>
                </a:ext>
              </a:extLst>
            </p:cNvPr>
            <p:cNvSpPr/>
            <p:nvPr/>
          </p:nvSpPr>
          <p:spPr>
            <a:xfrm>
              <a:off x="8702413" y="6285815"/>
              <a:ext cx="2540609" cy="394233"/>
            </a:xfrm>
            <a:prstGeom prst="round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9565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003634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zh-TW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59834" y="237958"/>
            <a:ext cx="5881738" cy="923330"/>
          </a:xfrm>
          <a:prstGeom prst="rect">
            <a:avLst/>
          </a:prstGeom>
          <a:noFill/>
        </p:spPr>
        <p:txBody>
          <a:bodyPr wrap="none" lIns="91440" tIns="45720" rIns="91440" bIns="45720" anchor="ctr">
            <a:spAutoFit/>
          </a:bodyPr>
          <a:lstStyle/>
          <a:p>
            <a:pPr algn="ctr"/>
            <a:r>
              <a:rPr lang="zh-TW" altLang="en-US" sz="5400" b="1" dirty="0">
                <a:ln w="22225">
                  <a:solidFill>
                    <a:schemeClr val="accent4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2">
                    <a:lumMod val="20000"/>
                    <a:lumOff val="80000"/>
                  </a:schemeClr>
                </a:solidFill>
              </a:rPr>
              <a:t>程式設計</a:t>
            </a:r>
            <a:r>
              <a:rPr lang="en-US" altLang="zh-TW" sz="5400" b="1" dirty="0">
                <a:ln w="22225">
                  <a:solidFill>
                    <a:schemeClr val="accent4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2">
                    <a:lumMod val="20000"/>
                    <a:lumOff val="80000"/>
                  </a:schemeClr>
                </a:solidFill>
              </a:rPr>
              <a:t>	</a:t>
            </a:r>
            <a:r>
              <a:rPr lang="zh-TW" altLang="en-US" sz="5400" b="1" dirty="0">
                <a:ln w="22225">
                  <a:solidFill>
                    <a:schemeClr val="accent4">
                      <a:lumMod val="20000"/>
                      <a:lumOff val="80000"/>
                    </a:schemeClr>
                  </a:solidFill>
                  <a:prstDash val="solid"/>
                </a:ln>
                <a:solidFill>
                  <a:schemeClr val="accent2">
                    <a:lumMod val="20000"/>
                    <a:lumOff val="80000"/>
                  </a:schemeClr>
                </a:solidFill>
              </a:rPr>
              <a:t>學習內容</a:t>
            </a:r>
          </a:p>
        </p:txBody>
      </p:sp>
      <p:graphicFrame>
        <p:nvGraphicFramePr>
          <p:cNvPr id="13" name="資料庫圖表 12"/>
          <p:cNvGraphicFramePr/>
          <p:nvPr>
            <p:extLst>
              <p:ext uri="{D42A27DB-BD31-4B8C-83A1-F6EECF244321}">
                <p14:modId xmlns:p14="http://schemas.microsoft.com/office/powerpoint/2010/main" val="2737403715"/>
              </p:ext>
            </p:extLst>
          </p:nvPr>
        </p:nvGraphicFramePr>
        <p:xfrm>
          <a:off x="0" y="1170051"/>
          <a:ext cx="11553825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3565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群組 34"/>
          <p:cNvGrpSpPr/>
          <p:nvPr/>
        </p:nvGrpSpPr>
        <p:grpSpPr>
          <a:xfrm>
            <a:off x="3036000" y="99000"/>
            <a:ext cx="5971826" cy="6639431"/>
            <a:chOff x="3957790" y="1097895"/>
            <a:chExt cx="3946679" cy="4387888"/>
          </a:xfrm>
          <a:effectLst>
            <a:glow rad="190500">
              <a:schemeClr val="accent5">
                <a:satMod val="175000"/>
                <a:alpha val="20000"/>
              </a:schemeClr>
            </a:glow>
          </a:effectLst>
          <a:scene3d>
            <a:camera prst="perspectiveHeroicExtremeRightFacing" fov="3600000">
              <a:rot lat="21000000" lon="20400000" rev="21594000"/>
            </a:camera>
            <a:lightRig rig="threePt" dir="t"/>
          </a:scene3d>
        </p:grpSpPr>
        <p:sp>
          <p:nvSpPr>
            <p:cNvPr id="7" name="手繪多邊形 6"/>
            <p:cNvSpPr/>
            <p:nvPr/>
          </p:nvSpPr>
          <p:spPr>
            <a:xfrm>
              <a:off x="5383804" y="1097895"/>
              <a:ext cx="1094651" cy="1094651"/>
            </a:xfrm>
            <a:custGeom>
              <a:avLst/>
              <a:gdLst>
                <a:gd name="connsiteX0" fmla="*/ 0 w 1094651"/>
                <a:gd name="connsiteY0" fmla="*/ 547326 h 1094651"/>
                <a:gd name="connsiteX1" fmla="*/ 547326 w 1094651"/>
                <a:gd name="connsiteY1" fmla="*/ 0 h 1094651"/>
                <a:gd name="connsiteX2" fmla="*/ 1094652 w 1094651"/>
                <a:gd name="connsiteY2" fmla="*/ 547326 h 1094651"/>
                <a:gd name="connsiteX3" fmla="*/ 547326 w 1094651"/>
                <a:gd name="connsiteY3" fmla="*/ 1094652 h 1094651"/>
                <a:gd name="connsiteX4" fmla="*/ 0 w 1094651"/>
                <a:gd name="connsiteY4" fmla="*/ 547326 h 109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51" h="1094651">
                  <a:moveTo>
                    <a:pt x="0" y="547326"/>
                  </a:moveTo>
                  <a:cubicBezTo>
                    <a:pt x="0" y="245046"/>
                    <a:pt x="245046" y="0"/>
                    <a:pt x="547326" y="0"/>
                  </a:cubicBezTo>
                  <a:cubicBezTo>
                    <a:pt x="849606" y="0"/>
                    <a:pt x="1094652" y="245046"/>
                    <a:pt x="1094652" y="547326"/>
                  </a:cubicBezTo>
                  <a:cubicBezTo>
                    <a:pt x="1094652" y="849606"/>
                    <a:pt x="849606" y="1094652"/>
                    <a:pt x="547326" y="1094652"/>
                  </a:cubicBezTo>
                  <a:cubicBezTo>
                    <a:pt x="245046" y="1094652"/>
                    <a:pt x="0" y="849606"/>
                    <a:pt x="0" y="547326"/>
                  </a:cubicBezTo>
                  <a:close/>
                </a:path>
              </a:pathLst>
            </a:custGeom>
            <a:sp3d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548" tIns="175548" rIns="175548" bIns="175548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kern="1200" baseline="0" dirty="0"/>
                <a:t>1</a:t>
              </a:r>
              <a:r>
                <a:rPr lang="en-US" altLang="zh-TW" sz="2500" kern="1200" baseline="0" dirty="0"/>
                <a:t>.</a:t>
              </a:r>
              <a:r>
                <a:rPr lang="zh-TW" altLang="en-US" sz="2500" kern="1200" baseline="0" dirty="0"/>
                <a:t>自主學習課程</a:t>
              </a:r>
              <a:endParaRPr lang="zh-TW" sz="2500" kern="1200" dirty="0"/>
            </a:p>
          </p:txBody>
        </p:sp>
        <p:sp>
          <p:nvSpPr>
            <p:cNvPr id="8" name="手繪多邊形 7"/>
            <p:cNvSpPr/>
            <p:nvPr/>
          </p:nvSpPr>
          <p:spPr>
            <a:xfrm rot="1800000">
              <a:off x="6490695" y="1868013"/>
              <a:ext cx="292542" cy="369444"/>
            </a:xfrm>
            <a:custGeom>
              <a:avLst/>
              <a:gdLst>
                <a:gd name="connsiteX0" fmla="*/ 0 w 292542"/>
                <a:gd name="connsiteY0" fmla="*/ 73889 h 369444"/>
                <a:gd name="connsiteX1" fmla="*/ 146271 w 292542"/>
                <a:gd name="connsiteY1" fmla="*/ 73889 h 369444"/>
                <a:gd name="connsiteX2" fmla="*/ 146271 w 292542"/>
                <a:gd name="connsiteY2" fmla="*/ 0 h 369444"/>
                <a:gd name="connsiteX3" fmla="*/ 292542 w 292542"/>
                <a:gd name="connsiteY3" fmla="*/ 184722 h 369444"/>
                <a:gd name="connsiteX4" fmla="*/ 146271 w 292542"/>
                <a:gd name="connsiteY4" fmla="*/ 369444 h 369444"/>
                <a:gd name="connsiteX5" fmla="*/ 146271 w 292542"/>
                <a:gd name="connsiteY5" fmla="*/ 295555 h 369444"/>
                <a:gd name="connsiteX6" fmla="*/ 0 w 292542"/>
                <a:gd name="connsiteY6" fmla="*/ 295555 h 369444"/>
                <a:gd name="connsiteX7" fmla="*/ 0 w 292542"/>
                <a:gd name="connsiteY7" fmla="*/ 73889 h 36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542" h="369444">
                  <a:moveTo>
                    <a:pt x="0" y="73889"/>
                  </a:moveTo>
                  <a:lnTo>
                    <a:pt x="146271" y="73889"/>
                  </a:lnTo>
                  <a:lnTo>
                    <a:pt x="146271" y="0"/>
                  </a:lnTo>
                  <a:lnTo>
                    <a:pt x="292542" y="184722"/>
                  </a:lnTo>
                  <a:lnTo>
                    <a:pt x="146271" y="369444"/>
                  </a:lnTo>
                  <a:lnTo>
                    <a:pt x="146271" y="295555"/>
                  </a:lnTo>
                  <a:lnTo>
                    <a:pt x="0" y="295555"/>
                  </a:lnTo>
                  <a:lnTo>
                    <a:pt x="0" y="73889"/>
                  </a:lnTo>
                  <a:close/>
                </a:path>
              </a:pathLst>
            </a:custGeom>
            <a:sp3d z="-182000"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73888" rIns="87763" bIns="73889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000" kern="1200"/>
            </a:p>
          </p:txBody>
        </p:sp>
        <p:sp>
          <p:nvSpPr>
            <p:cNvPr id="9" name="手繪多邊形 8"/>
            <p:cNvSpPr/>
            <p:nvPr/>
          </p:nvSpPr>
          <p:spPr>
            <a:xfrm>
              <a:off x="6809818" y="1921204"/>
              <a:ext cx="1094651" cy="1094651"/>
            </a:xfrm>
            <a:custGeom>
              <a:avLst/>
              <a:gdLst>
                <a:gd name="connsiteX0" fmla="*/ 0 w 1094651"/>
                <a:gd name="connsiteY0" fmla="*/ 547326 h 1094651"/>
                <a:gd name="connsiteX1" fmla="*/ 547326 w 1094651"/>
                <a:gd name="connsiteY1" fmla="*/ 0 h 1094651"/>
                <a:gd name="connsiteX2" fmla="*/ 1094652 w 1094651"/>
                <a:gd name="connsiteY2" fmla="*/ 547326 h 1094651"/>
                <a:gd name="connsiteX3" fmla="*/ 547326 w 1094651"/>
                <a:gd name="connsiteY3" fmla="*/ 1094652 h 1094651"/>
                <a:gd name="connsiteX4" fmla="*/ 0 w 1094651"/>
                <a:gd name="connsiteY4" fmla="*/ 547326 h 109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51" h="1094651">
                  <a:moveTo>
                    <a:pt x="0" y="547326"/>
                  </a:moveTo>
                  <a:cubicBezTo>
                    <a:pt x="0" y="245046"/>
                    <a:pt x="245046" y="0"/>
                    <a:pt x="547326" y="0"/>
                  </a:cubicBezTo>
                  <a:cubicBezTo>
                    <a:pt x="849606" y="0"/>
                    <a:pt x="1094652" y="245046"/>
                    <a:pt x="1094652" y="547326"/>
                  </a:cubicBezTo>
                  <a:cubicBezTo>
                    <a:pt x="1094652" y="849606"/>
                    <a:pt x="849606" y="1094652"/>
                    <a:pt x="547326" y="1094652"/>
                  </a:cubicBezTo>
                  <a:cubicBezTo>
                    <a:pt x="245046" y="1094652"/>
                    <a:pt x="0" y="849606"/>
                    <a:pt x="0" y="547326"/>
                  </a:cubicBezTo>
                  <a:close/>
                </a:path>
              </a:pathLst>
            </a:custGeom>
            <a:sp3d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548" tIns="175548" rIns="175548" bIns="175548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kern="1200" baseline="0" dirty="0"/>
                <a:t>2</a:t>
              </a:r>
              <a:r>
                <a:rPr lang="en-US" altLang="zh-TW" sz="2500" kern="1200" baseline="0" dirty="0"/>
                <a:t>.</a:t>
              </a:r>
              <a:r>
                <a:rPr lang="zh-TW" altLang="en-US" sz="2500" kern="1200" baseline="0" dirty="0"/>
                <a:t>想學習</a:t>
              </a:r>
              <a:r>
                <a:rPr lang="en-US" altLang="zh-TW" sz="2500" kern="1200" baseline="0" dirty="0" err="1"/>
                <a:t>Javascript</a:t>
              </a:r>
              <a:endParaRPr lang="zh-TW" sz="2500" kern="1200" dirty="0"/>
            </a:p>
          </p:txBody>
        </p:sp>
        <p:sp>
          <p:nvSpPr>
            <p:cNvPr id="10" name="手繪多邊形 9"/>
            <p:cNvSpPr/>
            <p:nvPr/>
          </p:nvSpPr>
          <p:spPr>
            <a:xfrm rot="5400000">
              <a:off x="7210873" y="3098837"/>
              <a:ext cx="292542" cy="369444"/>
            </a:xfrm>
            <a:custGeom>
              <a:avLst/>
              <a:gdLst>
                <a:gd name="connsiteX0" fmla="*/ 0 w 292542"/>
                <a:gd name="connsiteY0" fmla="*/ 73889 h 369444"/>
                <a:gd name="connsiteX1" fmla="*/ 146271 w 292542"/>
                <a:gd name="connsiteY1" fmla="*/ 73889 h 369444"/>
                <a:gd name="connsiteX2" fmla="*/ 146271 w 292542"/>
                <a:gd name="connsiteY2" fmla="*/ 0 h 369444"/>
                <a:gd name="connsiteX3" fmla="*/ 292542 w 292542"/>
                <a:gd name="connsiteY3" fmla="*/ 184722 h 369444"/>
                <a:gd name="connsiteX4" fmla="*/ 146271 w 292542"/>
                <a:gd name="connsiteY4" fmla="*/ 369444 h 369444"/>
                <a:gd name="connsiteX5" fmla="*/ 146271 w 292542"/>
                <a:gd name="connsiteY5" fmla="*/ 295555 h 369444"/>
                <a:gd name="connsiteX6" fmla="*/ 0 w 292542"/>
                <a:gd name="connsiteY6" fmla="*/ 295555 h 369444"/>
                <a:gd name="connsiteX7" fmla="*/ 0 w 292542"/>
                <a:gd name="connsiteY7" fmla="*/ 73889 h 36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542" h="369444">
                  <a:moveTo>
                    <a:pt x="0" y="73889"/>
                  </a:moveTo>
                  <a:lnTo>
                    <a:pt x="146271" y="73889"/>
                  </a:lnTo>
                  <a:lnTo>
                    <a:pt x="146271" y="0"/>
                  </a:lnTo>
                  <a:lnTo>
                    <a:pt x="292542" y="184722"/>
                  </a:lnTo>
                  <a:lnTo>
                    <a:pt x="146271" y="369444"/>
                  </a:lnTo>
                  <a:lnTo>
                    <a:pt x="146271" y="295555"/>
                  </a:lnTo>
                  <a:lnTo>
                    <a:pt x="0" y="295555"/>
                  </a:lnTo>
                  <a:lnTo>
                    <a:pt x="0" y="73889"/>
                  </a:lnTo>
                  <a:close/>
                </a:path>
              </a:pathLst>
            </a:custGeom>
            <a:sp3d z="-182000"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73888" rIns="87762" bIns="73889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000" kern="1200"/>
            </a:p>
          </p:txBody>
        </p:sp>
        <p:sp>
          <p:nvSpPr>
            <p:cNvPr id="11" name="手繪多邊形 10"/>
            <p:cNvSpPr/>
            <p:nvPr/>
          </p:nvSpPr>
          <p:spPr>
            <a:xfrm>
              <a:off x="6809818" y="3567823"/>
              <a:ext cx="1094651" cy="1094651"/>
            </a:xfrm>
            <a:custGeom>
              <a:avLst/>
              <a:gdLst>
                <a:gd name="connsiteX0" fmla="*/ 0 w 1094651"/>
                <a:gd name="connsiteY0" fmla="*/ 547326 h 1094651"/>
                <a:gd name="connsiteX1" fmla="*/ 547326 w 1094651"/>
                <a:gd name="connsiteY1" fmla="*/ 0 h 1094651"/>
                <a:gd name="connsiteX2" fmla="*/ 1094652 w 1094651"/>
                <a:gd name="connsiteY2" fmla="*/ 547326 h 1094651"/>
                <a:gd name="connsiteX3" fmla="*/ 547326 w 1094651"/>
                <a:gd name="connsiteY3" fmla="*/ 1094652 h 1094651"/>
                <a:gd name="connsiteX4" fmla="*/ 0 w 1094651"/>
                <a:gd name="connsiteY4" fmla="*/ 547326 h 109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51" h="1094651">
                  <a:moveTo>
                    <a:pt x="0" y="547326"/>
                  </a:moveTo>
                  <a:cubicBezTo>
                    <a:pt x="0" y="245046"/>
                    <a:pt x="245046" y="0"/>
                    <a:pt x="547326" y="0"/>
                  </a:cubicBezTo>
                  <a:cubicBezTo>
                    <a:pt x="849606" y="0"/>
                    <a:pt x="1094652" y="245046"/>
                    <a:pt x="1094652" y="547326"/>
                  </a:cubicBezTo>
                  <a:cubicBezTo>
                    <a:pt x="1094652" y="849606"/>
                    <a:pt x="849606" y="1094652"/>
                    <a:pt x="547326" y="1094652"/>
                  </a:cubicBezTo>
                  <a:cubicBezTo>
                    <a:pt x="245046" y="1094652"/>
                    <a:pt x="0" y="849606"/>
                    <a:pt x="0" y="547326"/>
                  </a:cubicBezTo>
                  <a:close/>
                </a:path>
              </a:pathLst>
            </a:custGeom>
            <a:sp3d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548" tIns="175548" rIns="175548" bIns="175548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kern="1200" baseline="0" dirty="0"/>
                <a:t>3</a:t>
              </a:r>
              <a:r>
                <a:rPr lang="en-US" altLang="zh-TW" sz="2500" kern="1200" baseline="0" dirty="0"/>
                <a:t>.</a:t>
              </a:r>
              <a:r>
                <a:rPr lang="zh-TW" altLang="en-US" sz="2500" kern="1200" baseline="0" dirty="0"/>
                <a:t>用</a:t>
              </a:r>
              <a:r>
                <a:rPr lang="en-US" altLang="zh-TW" sz="2500" kern="1200" baseline="0" dirty="0" err="1"/>
                <a:t>Javascript</a:t>
              </a:r>
              <a:r>
                <a:rPr lang="zh-TW" altLang="en-US" sz="2500" kern="1200" baseline="0" dirty="0"/>
                <a:t>實作出一款遊戲</a:t>
              </a:r>
              <a:endParaRPr lang="zh-TW" sz="2500" kern="1200" dirty="0"/>
            </a:p>
          </p:txBody>
        </p:sp>
        <p:sp>
          <p:nvSpPr>
            <p:cNvPr id="12" name="手繪多邊形 11"/>
            <p:cNvSpPr/>
            <p:nvPr/>
          </p:nvSpPr>
          <p:spPr>
            <a:xfrm rot="19800000">
              <a:off x="6505036" y="4337940"/>
              <a:ext cx="292542" cy="369445"/>
            </a:xfrm>
            <a:custGeom>
              <a:avLst/>
              <a:gdLst>
                <a:gd name="connsiteX0" fmla="*/ 0 w 292542"/>
                <a:gd name="connsiteY0" fmla="*/ 73889 h 369444"/>
                <a:gd name="connsiteX1" fmla="*/ 146271 w 292542"/>
                <a:gd name="connsiteY1" fmla="*/ 73889 h 369444"/>
                <a:gd name="connsiteX2" fmla="*/ 146271 w 292542"/>
                <a:gd name="connsiteY2" fmla="*/ 0 h 369444"/>
                <a:gd name="connsiteX3" fmla="*/ 292542 w 292542"/>
                <a:gd name="connsiteY3" fmla="*/ 184722 h 369444"/>
                <a:gd name="connsiteX4" fmla="*/ 146271 w 292542"/>
                <a:gd name="connsiteY4" fmla="*/ 369444 h 369444"/>
                <a:gd name="connsiteX5" fmla="*/ 146271 w 292542"/>
                <a:gd name="connsiteY5" fmla="*/ 295555 h 369444"/>
                <a:gd name="connsiteX6" fmla="*/ 0 w 292542"/>
                <a:gd name="connsiteY6" fmla="*/ 295555 h 369444"/>
                <a:gd name="connsiteX7" fmla="*/ 0 w 292542"/>
                <a:gd name="connsiteY7" fmla="*/ 73889 h 36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542" h="369444">
                  <a:moveTo>
                    <a:pt x="292542" y="295555"/>
                  </a:moveTo>
                  <a:lnTo>
                    <a:pt x="146271" y="295555"/>
                  </a:lnTo>
                  <a:lnTo>
                    <a:pt x="146271" y="369444"/>
                  </a:lnTo>
                  <a:lnTo>
                    <a:pt x="0" y="184722"/>
                  </a:lnTo>
                  <a:lnTo>
                    <a:pt x="146271" y="0"/>
                  </a:lnTo>
                  <a:lnTo>
                    <a:pt x="146271" y="73889"/>
                  </a:lnTo>
                  <a:lnTo>
                    <a:pt x="292542" y="73889"/>
                  </a:lnTo>
                  <a:lnTo>
                    <a:pt x="292542" y="295555"/>
                  </a:lnTo>
                  <a:close/>
                </a:path>
              </a:pathLst>
            </a:custGeom>
            <a:sp3d z="-182000"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7762" tIns="73889" rIns="0" bIns="73889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000" kern="1200"/>
            </a:p>
          </p:txBody>
        </p:sp>
        <p:sp>
          <p:nvSpPr>
            <p:cNvPr id="13" name="手繪多邊形 12"/>
            <p:cNvSpPr/>
            <p:nvPr/>
          </p:nvSpPr>
          <p:spPr>
            <a:xfrm>
              <a:off x="5383804" y="4391132"/>
              <a:ext cx="1094651" cy="1094651"/>
            </a:xfrm>
            <a:custGeom>
              <a:avLst/>
              <a:gdLst>
                <a:gd name="connsiteX0" fmla="*/ 0 w 1094651"/>
                <a:gd name="connsiteY0" fmla="*/ 547326 h 1094651"/>
                <a:gd name="connsiteX1" fmla="*/ 547326 w 1094651"/>
                <a:gd name="connsiteY1" fmla="*/ 0 h 1094651"/>
                <a:gd name="connsiteX2" fmla="*/ 1094652 w 1094651"/>
                <a:gd name="connsiteY2" fmla="*/ 547326 h 1094651"/>
                <a:gd name="connsiteX3" fmla="*/ 547326 w 1094651"/>
                <a:gd name="connsiteY3" fmla="*/ 1094652 h 1094651"/>
                <a:gd name="connsiteX4" fmla="*/ 0 w 1094651"/>
                <a:gd name="connsiteY4" fmla="*/ 547326 h 109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51" h="1094651">
                  <a:moveTo>
                    <a:pt x="0" y="547326"/>
                  </a:moveTo>
                  <a:cubicBezTo>
                    <a:pt x="0" y="245046"/>
                    <a:pt x="245046" y="0"/>
                    <a:pt x="547326" y="0"/>
                  </a:cubicBezTo>
                  <a:cubicBezTo>
                    <a:pt x="849606" y="0"/>
                    <a:pt x="1094652" y="245046"/>
                    <a:pt x="1094652" y="547326"/>
                  </a:cubicBezTo>
                  <a:cubicBezTo>
                    <a:pt x="1094652" y="849606"/>
                    <a:pt x="849606" y="1094652"/>
                    <a:pt x="547326" y="1094652"/>
                  </a:cubicBezTo>
                  <a:cubicBezTo>
                    <a:pt x="245046" y="1094652"/>
                    <a:pt x="0" y="849606"/>
                    <a:pt x="0" y="547326"/>
                  </a:cubicBezTo>
                  <a:close/>
                </a:path>
              </a:pathLst>
            </a:custGeom>
            <a:sp3d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548" tIns="175548" rIns="175548" bIns="175548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baseline="0" dirty="0"/>
                <a:t>4</a:t>
              </a:r>
              <a:r>
                <a:rPr lang="en-US" altLang="zh-TW" sz="2000" kern="1200" baseline="0" dirty="0"/>
                <a:t>.</a:t>
              </a:r>
              <a:r>
                <a:rPr lang="zh-TW" altLang="en-US" sz="2000" kern="1200" baseline="0" dirty="0"/>
                <a:t>在實作俄羅斯方塊遊戲的過程中學習</a:t>
              </a:r>
              <a:endParaRPr lang="zh-TW" sz="2000" kern="1200" dirty="0"/>
            </a:p>
          </p:txBody>
        </p:sp>
        <p:sp>
          <p:nvSpPr>
            <p:cNvPr id="14" name="手繪多邊形 13"/>
            <p:cNvSpPr/>
            <p:nvPr/>
          </p:nvSpPr>
          <p:spPr>
            <a:xfrm rot="1800000">
              <a:off x="5079022" y="4346220"/>
              <a:ext cx="292543" cy="369445"/>
            </a:xfrm>
            <a:custGeom>
              <a:avLst/>
              <a:gdLst>
                <a:gd name="connsiteX0" fmla="*/ 0 w 292542"/>
                <a:gd name="connsiteY0" fmla="*/ 73889 h 369444"/>
                <a:gd name="connsiteX1" fmla="*/ 146271 w 292542"/>
                <a:gd name="connsiteY1" fmla="*/ 73889 h 369444"/>
                <a:gd name="connsiteX2" fmla="*/ 146271 w 292542"/>
                <a:gd name="connsiteY2" fmla="*/ 0 h 369444"/>
                <a:gd name="connsiteX3" fmla="*/ 292542 w 292542"/>
                <a:gd name="connsiteY3" fmla="*/ 184722 h 369444"/>
                <a:gd name="connsiteX4" fmla="*/ 146271 w 292542"/>
                <a:gd name="connsiteY4" fmla="*/ 369444 h 369444"/>
                <a:gd name="connsiteX5" fmla="*/ 146271 w 292542"/>
                <a:gd name="connsiteY5" fmla="*/ 295555 h 369444"/>
                <a:gd name="connsiteX6" fmla="*/ 0 w 292542"/>
                <a:gd name="connsiteY6" fmla="*/ 295555 h 369444"/>
                <a:gd name="connsiteX7" fmla="*/ 0 w 292542"/>
                <a:gd name="connsiteY7" fmla="*/ 73889 h 36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542" h="369444">
                  <a:moveTo>
                    <a:pt x="292542" y="295555"/>
                  </a:moveTo>
                  <a:lnTo>
                    <a:pt x="146271" y="295555"/>
                  </a:lnTo>
                  <a:lnTo>
                    <a:pt x="146271" y="369444"/>
                  </a:lnTo>
                  <a:lnTo>
                    <a:pt x="0" y="184722"/>
                  </a:lnTo>
                  <a:lnTo>
                    <a:pt x="146271" y="0"/>
                  </a:lnTo>
                  <a:lnTo>
                    <a:pt x="146271" y="73889"/>
                  </a:lnTo>
                  <a:lnTo>
                    <a:pt x="292542" y="73889"/>
                  </a:lnTo>
                  <a:lnTo>
                    <a:pt x="292542" y="295555"/>
                  </a:lnTo>
                  <a:close/>
                </a:path>
              </a:pathLst>
            </a:custGeom>
            <a:sp3d z="-182000"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7763" tIns="73890" rIns="0" bIns="73888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000" kern="1200"/>
            </a:p>
          </p:txBody>
        </p:sp>
        <p:sp>
          <p:nvSpPr>
            <p:cNvPr id="15" name="手繪多邊形 14"/>
            <p:cNvSpPr/>
            <p:nvPr/>
          </p:nvSpPr>
          <p:spPr>
            <a:xfrm>
              <a:off x="3957790" y="3567823"/>
              <a:ext cx="1094651" cy="1094651"/>
            </a:xfrm>
            <a:custGeom>
              <a:avLst/>
              <a:gdLst>
                <a:gd name="connsiteX0" fmla="*/ 0 w 1094651"/>
                <a:gd name="connsiteY0" fmla="*/ 547326 h 1094651"/>
                <a:gd name="connsiteX1" fmla="*/ 547326 w 1094651"/>
                <a:gd name="connsiteY1" fmla="*/ 0 h 1094651"/>
                <a:gd name="connsiteX2" fmla="*/ 1094652 w 1094651"/>
                <a:gd name="connsiteY2" fmla="*/ 547326 h 1094651"/>
                <a:gd name="connsiteX3" fmla="*/ 547326 w 1094651"/>
                <a:gd name="connsiteY3" fmla="*/ 1094652 h 1094651"/>
                <a:gd name="connsiteX4" fmla="*/ 0 w 1094651"/>
                <a:gd name="connsiteY4" fmla="*/ 547326 h 109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51" h="1094651">
                  <a:moveTo>
                    <a:pt x="0" y="547326"/>
                  </a:moveTo>
                  <a:cubicBezTo>
                    <a:pt x="0" y="245046"/>
                    <a:pt x="245046" y="0"/>
                    <a:pt x="547326" y="0"/>
                  </a:cubicBezTo>
                  <a:cubicBezTo>
                    <a:pt x="849606" y="0"/>
                    <a:pt x="1094652" y="245046"/>
                    <a:pt x="1094652" y="547326"/>
                  </a:cubicBezTo>
                  <a:cubicBezTo>
                    <a:pt x="1094652" y="849606"/>
                    <a:pt x="849606" y="1094652"/>
                    <a:pt x="547326" y="1094652"/>
                  </a:cubicBezTo>
                  <a:cubicBezTo>
                    <a:pt x="245046" y="1094652"/>
                    <a:pt x="0" y="849606"/>
                    <a:pt x="0" y="547326"/>
                  </a:cubicBezTo>
                  <a:close/>
                </a:path>
              </a:pathLst>
            </a:custGeom>
            <a:sp3d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548" tIns="175548" rIns="175548" bIns="175548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2000" kern="1200" dirty="0"/>
                <a:t>5.</a:t>
              </a:r>
              <a:r>
                <a:rPr lang="zh-TW" altLang="en-US" sz="2000" kern="1200" dirty="0"/>
                <a:t>將成果交給玩家並取得反饋</a:t>
              </a:r>
              <a:endParaRPr lang="zh-TW" sz="2000" kern="1200" dirty="0"/>
            </a:p>
          </p:txBody>
        </p:sp>
        <p:sp>
          <p:nvSpPr>
            <p:cNvPr id="16" name="手繪多邊形 15"/>
            <p:cNvSpPr/>
            <p:nvPr/>
          </p:nvSpPr>
          <p:spPr>
            <a:xfrm rot="16200000">
              <a:off x="4358845" y="3115397"/>
              <a:ext cx="292542" cy="369444"/>
            </a:xfrm>
            <a:custGeom>
              <a:avLst/>
              <a:gdLst>
                <a:gd name="connsiteX0" fmla="*/ 0 w 292542"/>
                <a:gd name="connsiteY0" fmla="*/ 73889 h 369444"/>
                <a:gd name="connsiteX1" fmla="*/ 146271 w 292542"/>
                <a:gd name="connsiteY1" fmla="*/ 73889 h 369444"/>
                <a:gd name="connsiteX2" fmla="*/ 146271 w 292542"/>
                <a:gd name="connsiteY2" fmla="*/ 0 h 369444"/>
                <a:gd name="connsiteX3" fmla="*/ 292542 w 292542"/>
                <a:gd name="connsiteY3" fmla="*/ 184722 h 369444"/>
                <a:gd name="connsiteX4" fmla="*/ 146271 w 292542"/>
                <a:gd name="connsiteY4" fmla="*/ 369444 h 369444"/>
                <a:gd name="connsiteX5" fmla="*/ 146271 w 292542"/>
                <a:gd name="connsiteY5" fmla="*/ 295555 h 369444"/>
                <a:gd name="connsiteX6" fmla="*/ 0 w 292542"/>
                <a:gd name="connsiteY6" fmla="*/ 295555 h 369444"/>
                <a:gd name="connsiteX7" fmla="*/ 0 w 292542"/>
                <a:gd name="connsiteY7" fmla="*/ 73889 h 36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542" h="369444">
                  <a:moveTo>
                    <a:pt x="0" y="73889"/>
                  </a:moveTo>
                  <a:lnTo>
                    <a:pt x="146271" y="73889"/>
                  </a:lnTo>
                  <a:lnTo>
                    <a:pt x="146271" y="0"/>
                  </a:lnTo>
                  <a:lnTo>
                    <a:pt x="292542" y="184722"/>
                  </a:lnTo>
                  <a:lnTo>
                    <a:pt x="146271" y="369444"/>
                  </a:lnTo>
                  <a:lnTo>
                    <a:pt x="146271" y="295555"/>
                  </a:lnTo>
                  <a:lnTo>
                    <a:pt x="0" y="295555"/>
                  </a:lnTo>
                  <a:lnTo>
                    <a:pt x="0" y="73889"/>
                  </a:lnTo>
                  <a:close/>
                </a:path>
              </a:pathLst>
            </a:custGeom>
            <a:sp3d z="-182000"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73889" rIns="87763" bIns="73888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000" kern="1200"/>
            </a:p>
          </p:txBody>
        </p:sp>
        <p:sp>
          <p:nvSpPr>
            <p:cNvPr id="17" name="手繪多邊形 16"/>
            <p:cNvSpPr/>
            <p:nvPr/>
          </p:nvSpPr>
          <p:spPr>
            <a:xfrm>
              <a:off x="3957790" y="1921204"/>
              <a:ext cx="1094651" cy="1094651"/>
            </a:xfrm>
            <a:custGeom>
              <a:avLst/>
              <a:gdLst>
                <a:gd name="connsiteX0" fmla="*/ 0 w 1094651"/>
                <a:gd name="connsiteY0" fmla="*/ 547326 h 1094651"/>
                <a:gd name="connsiteX1" fmla="*/ 547326 w 1094651"/>
                <a:gd name="connsiteY1" fmla="*/ 0 h 1094651"/>
                <a:gd name="connsiteX2" fmla="*/ 1094652 w 1094651"/>
                <a:gd name="connsiteY2" fmla="*/ 547326 h 1094651"/>
                <a:gd name="connsiteX3" fmla="*/ 547326 w 1094651"/>
                <a:gd name="connsiteY3" fmla="*/ 1094652 h 1094651"/>
                <a:gd name="connsiteX4" fmla="*/ 0 w 1094651"/>
                <a:gd name="connsiteY4" fmla="*/ 547326 h 109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51" h="1094651">
                  <a:moveTo>
                    <a:pt x="0" y="547326"/>
                  </a:moveTo>
                  <a:cubicBezTo>
                    <a:pt x="0" y="245046"/>
                    <a:pt x="245046" y="0"/>
                    <a:pt x="547326" y="0"/>
                  </a:cubicBezTo>
                  <a:cubicBezTo>
                    <a:pt x="849606" y="0"/>
                    <a:pt x="1094652" y="245046"/>
                    <a:pt x="1094652" y="547326"/>
                  </a:cubicBezTo>
                  <a:cubicBezTo>
                    <a:pt x="1094652" y="849606"/>
                    <a:pt x="849606" y="1094652"/>
                    <a:pt x="547326" y="1094652"/>
                  </a:cubicBezTo>
                  <a:cubicBezTo>
                    <a:pt x="245046" y="1094652"/>
                    <a:pt x="0" y="849606"/>
                    <a:pt x="0" y="547326"/>
                  </a:cubicBezTo>
                  <a:close/>
                </a:path>
              </a:pathLst>
            </a:custGeom>
            <a:sp3d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548" tIns="175548" rIns="175548" bIns="175548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2000" kern="1200" dirty="0"/>
                <a:t>6.</a:t>
              </a:r>
              <a:r>
                <a:rPr lang="zh-TW" altLang="en-US" sz="2000" kern="1200" dirty="0"/>
                <a:t>對於反饋再作分析和修正</a:t>
              </a:r>
              <a:endParaRPr lang="zh-TW" sz="2000" kern="1200" dirty="0"/>
            </a:p>
          </p:txBody>
        </p:sp>
        <p:sp>
          <p:nvSpPr>
            <p:cNvPr id="18" name="手繪多邊形 17"/>
            <p:cNvSpPr/>
            <p:nvPr/>
          </p:nvSpPr>
          <p:spPr>
            <a:xfrm rot="19800000">
              <a:off x="5064682" y="1876293"/>
              <a:ext cx="292542" cy="369444"/>
            </a:xfrm>
            <a:custGeom>
              <a:avLst/>
              <a:gdLst>
                <a:gd name="connsiteX0" fmla="*/ 0 w 292542"/>
                <a:gd name="connsiteY0" fmla="*/ 73889 h 369444"/>
                <a:gd name="connsiteX1" fmla="*/ 146271 w 292542"/>
                <a:gd name="connsiteY1" fmla="*/ 73889 h 369444"/>
                <a:gd name="connsiteX2" fmla="*/ 146271 w 292542"/>
                <a:gd name="connsiteY2" fmla="*/ 0 h 369444"/>
                <a:gd name="connsiteX3" fmla="*/ 292542 w 292542"/>
                <a:gd name="connsiteY3" fmla="*/ 184722 h 369444"/>
                <a:gd name="connsiteX4" fmla="*/ 146271 w 292542"/>
                <a:gd name="connsiteY4" fmla="*/ 369444 h 369444"/>
                <a:gd name="connsiteX5" fmla="*/ 146271 w 292542"/>
                <a:gd name="connsiteY5" fmla="*/ 295555 h 369444"/>
                <a:gd name="connsiteX6" fmla="*/ 0 w 292542"/>
                <a:gd name="connsiteY6" fmla="*/ 295555 h 369444"/>
                <a:gd name="connsiteX7" fmla="*/ 0 w 292542"/>
                <a:gd name="connsiteY7" fmla="*/ 73889 h 36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542" h="369444">
                  <a:moveTo>
                    <a:pt x="0" y="73889"/>
                  </a:moveTo>
                  <a:lnTo>
                    <a:pt x="146271" y="73889"/>
                  </a:lnTo>
                  <a:lnTo>
                    <a:pt x="146271" y="0"/>
                  </a:lnTo>
                  <a:lnTo>
                    <a:pt x="292542" y="184722"/>
                  </a:lnTo>
                  <a:lnTo>
                    <a:pt x="146271" y="369444"/>
                  </a:lnTo>
                  <a:lnTo>
                    <a:pt x="146271" y="295555"/>
                  </a:lnTo>
                  <a:lnTo>
                    <a:pt x="0" y="295555"/>
                  </a:lnTo>
                  <a:lnTo>
                    <a:pt x="0" y="73889"/>
                  </a:lnTo>
                  <a:close/>
                </a:path>
              </a:pathLst>
            </a:custGeom>
            <a:sp3d z="-182000"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73889" rIns="87763" bIns="73888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0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366249696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群組 34"/>
          <p:cNvGrpSpPr/>
          <p:nvPr/>
        </p:nvGrpSpPr>
        <p:grpSpPr>
          <a:xfrm>
            <a:off x="3036000" y="99000"/>
            <a:ext cx="5971826" cy="6639431"/>
            <a:chOff x="3957790" y="1097895"/>
            <a:chExt cx="3946679" cy="4387888"/>
          </a:xfrm>
          <a:effectLst>
            <a:glow rad="190500">
              <a:schemeClr val="accent5">
                <a:satMod val="175000"/>
                <a:alpha val="20000"/>
              </a:schemeClr>
            </a:glow>
          </a:effectLst>
          <a:scene3d>
            <a:camera prst="perspectiveHeroicExtremeRightFacing" fov="3600000">
              <a:rot lat="21000000" lon="20400000" rev="21594000"/>
            </a:camera>
            <a:lightRig rig="threePt" dir="t"/>
          </a:scene3d>
        </p:grpSpPr>
        <p:sp>
          <p:nvSpPr>
            <p:cNvPr id="7" name="手繪多邊形 6"/>
            <p:cNvSpPr/>
            <p:nvPr/>
          </p:nvSpPr>
          <p:spPr>
            <a:xfrm>
              <a:off x="5383804" y="1097895"/>
              <a:ext cx="1094651" cy="1094651"/>
            </a:xfrm>
            <a:custGeom>
              <a:avLst/>
              <a:gdLst>
                <a:gd name="connsiteX0" fmla="*/ 0 w 1094651"/>
                <a:gd name="connsiteY0" fmla="*/ 547326 h 1094651"/>
                <a:gd name="connsiteX1" fmla="*/ 547326 w 1094651"/>
                <a:gd name="connsiteY1" fmla="*/ 0 h 1094651"/>
                <a:gd name="connsiteX2" fmla="*/ 1094652 w 1094651"/>
                <a:gd name="connsiteY2" fmla="*/ 547326 h 1094651"/>
                <a:gd name="connsiteX3" fmla="*/ 547326 w 1094651"/>
                <a:gd name="connsiteY3" fmla="*/ 1094652 h 1094651"/>
                <a:gd name="connsiteX4" fmla="*/ 0 w 1094651"/>
                <a:gd name="connsiteY4" fmla="*/ 547326 h 109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51" h="1094651">
                  <a:moveTo>
                    <a:pt x="0" y="547326"/>
                  </a:moveTo>
                  <a:cubicBezTo>
                    <a:pt x="0" y="245046"/>
                    <a:pt x="245046" y="0"/>
                    <a:pt x="547326" y="0"/>
                  </a:cubicBezTo>
                  <a:cubicBezTo>
                    <a:pt x="849606" y="0"/>
                    <a:pt x="1094652" y="245046"/>
                    <a:pt x="1094652" y="547326"/>
                  </a:cubicBezTo>
                  <a:cubicBezTo>
                    <a:pt x="1094652" y="849606"/>
                    <a:pt x="849606" y="1094652"/>
                    <a:pt x="547326" y="1094652"/>
                  </a:cubicBezTo>
                  <a:cubicBezTo>
                    <a:pt x="245046" y="1094652"/>
                    <a:pt x="0" y="849606"/>
                    <a:pt x="0" y="547326"/>
                  </a:cubicBezTo>
                  <a:close/>
                </a:path>
              </a:pathLst>
            </a:custGeom>
            <a:sp3d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548" tIns="175548" rIns="175548" bIns="175548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kern="1200" baseline="0" dirty="0"/>
                <a:t>1</a:t>
              </a:r>
              <a:r>
                <a:rPr lang="en-US" altLang="zh-TW" sz="2500" kern="1200" baseline="0" dirty="0"/>
                <a:t>.</a:t>
              </a:r>
              <a:r>
                <a:rPr lang="zh-TW" altLang="en-US" sz="2500" kern="1200" baseline="0" dirty="0"/>
                <a:t>自主學習課程</a:t>
              </a:r>
              <a:endParaRPr lang="zh-TW" sz="2500" kern="1200" dirty="0"/>
            </a:p>
          </p:txBody>
        </p:sp>
        <p:sp>
          <p:nvSpPr>
            <p:cNvPr id="8" name="手繪多邊形 7"/>
            <p:cNvSpPr/>
            <p:nvPr/>
          </p:nvSpPr>
          <p:spPr>
            <a:xfrm rot="1800000">
              <a:off x="6490695" y="1868013"/>
              <a:ext cx="292542" cy="369444"/>
            </a:xfrm>
            <a:custGeom>
              <a:avLst/>
              <a:gdLst>
                <a:gd name="connsiteX0" fmla="*/ 0 w 292542"/>
                <a:gd name="connsiteY0" fmla="*/ 73889 h 369444"/>
                <a:gd name="connsiteX1" fmla="*/ 146271 w 292542"/>
                <a:gd name="connsiteY1" fmla="*/ 73889 h 369444"/>
                <a:gd name="connsiteX2" fmla="*/ 146271 w 292542"/>
                <a:gd name="connsiteY2" fmla="*/ 0 h 369444"/>
                <a:gd name="connsiteX3" fmla="*/ 292542 w 292542"/>
                <a:gd name="connsiteY3" fmla="*/ 184722 h 369444"/>
                <a:gd name="connsiteX4" fmla="*/ 146271 w 292542"/>
                <a:gd name="connsiteY4" fmla="*/ 369444 h 369444"/>
                <a:gd name="connsiteX5" fmla="*/ 146271 w 292542"/>
                <a:gd name="connsiteY5" fmla="*/ 295555 h 369444"/>
                <a:gd name="connsiteX6" fmla="*/ 0 w 292542"/>
                <a:gd name="connsiteY6" fmla="*/ 295555 h 369444"/>
                <a:gd name="connsiteX7" fmla="*/ 0 w 292542"/>
                <a:gd name="connsiteY7" fmla="*/ 73889 h 36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542" h="369444">
                  <a:moveTo>
                    <a:pt x="0" y="73889"/>
                  </a:moveTo>
                  <a:lnTo>
                    <a:pt x="146271" y="73889"/>
                  </a:lnTo>
                  <a:lnTo>
                    <a:pt x="146271" y="0"/>
                  </a:lnTo>
                  <a:lnTo>
                    <a:pt x="292542" y="184722"/>
                  </a:lnTo>
                  <a:lnTo>
                    <a:pt x="146271" y="369444"/>
                  </a:lnTo>
                  <a:lnTo>
                    <a:pt x="146271" y="295555"/>
                  </a:lnTo>
                  <a:lnTo>
                    <a:pt x="0" y="295555"/>
                  </a:lnTo>
                  <a:lnTo>
                    <a:pt x="0" y="73889"/>
                  </a:lnTo>
                  <a:close/>
                </a:path>
              </a:pathLst>
            </a:custGeom>
            <a:sp3d z="-182000"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73888" rIns="87763" bIns="73889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000" kern="1200"/>
            </a:p>
          </p:txBody>
        </p:sp>
        <p:sp>
          <p:nvSpPr>
            <p:cNvPr id="9" name="手繪多邊形 8"/>
            <p:cNvSpPr/>
            <p:nvPr/>
          </p:nvSpPr>
          <p:spPr>
            <a:xfrm>
              <a:off x="6809818" y="1921204"/>
              <a:ext cx="1094651" cy="1094651"/>
            </a:xfrm>
            <a:custGeom>
              <a:avLst/>
              <a:gdLst>
                <a:gd name="connsiteX0" fmla="*/ 0 w 1094651"/>
                <a:gd name="connsiteY0" fmla="*/ 547326 h 1094651"/>
                <a:gd name="connsiteX1" fmla="*/ 547326 w 1094651"/>
                <a:gd name="connsiteY1" fmla="*/ 0 h 1094651"/>
                <a:gd name="connsiteX2" fmla="*/ 1094652 w 1094651"/>
                <a:gd name="connsiteY2" fmla="*/ 547326 h 1094651"/>
                <a:gd name="connsiteX3" fmla="*/ 547326 w 1094651"/>
                <a:gd name="connsiteY3" fmla="*/ 1094652 h 1094651"/>
                <a:gd name="connsiteX4" fmla="*/ 0 w 1094651"/>
                <a:gd name="connsiteY4" fmla="*/ 547326 h 109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51" h="1094651">
                  <a:moveTo>
                    <a:pt x="0" y="547326"/>
                  </a:moveTo>
                  <a:cubicBezTo>
                    <a:pt x="0" y="245046"/>
                    <a:pt x="245046" y="0"/>
                    <a:pt x="547326" y="0"/>
                  </a:cubicBezTo>
                  <a:cubicBezTo>
                    <a:pt x="849606" y="0"/>
                    <a:pt x="1094652" y="245046"/>
                    <a:pt x="1094652" y="547326"/>
                  </a:cubicBezTo>
                  <a:cubicBezTo>
                    <a:pt x="1094652" y="849606"/>
                    <a:pt x="849606" y="1094652"/>
                    <a:pt x="547326" y="1094652"/>
                  </a:cubicBezTo>
                  <a:cubicBezTo>
                    <a:pt x="245046" y="1094652"/>
                    <a:pt x="0" y="849606"/>
                    <a:pt x="0" y="547326"/>
                  </a:cubicBezTo>
                  <a:close/>
                </a:path>
              </a:pathLst>
            </a:custGeom>
            <a:sp3d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548" tIns="175548" rIns="175548" bIns="175548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kern="1200" baseline="0" dirty="0"/>
                <a:t>2</a:t>
              </a:r>
              <a:r>
                <a:rPr lang="en-US" altLang="zh-TW" sz="2500" kern="1200" baseline="0" dirty="0"/>
                <a:t>.</a:t>
              </a:r>
              <a:r>
                <a:rPr lang="zh-TW" altLang="en-US" sz="2500" kern="1200" baseline="0" dirty="0"/>
                <a:t>想學習</a:t>
              </a:r>
              <a:r>
                <a:rPr lang="en-US" altLang="zh-TW" sz="2500" kern="1200" baseline="0" dirty="0" err="1"/>
                <a:t>Javascript</a:t>
              </a:r>
              <a:endParaRPr lang="zh-TW" sz="2500" kern="1200" dirty="0"/>
            </a:p>
          </p:txBody>
        </p:sp>
        <p:sp>
          <p:nvSpPr>
            <p:cNvPr id="10" name="手繪多邊形 9"/>
            <p:cNvSpPr/>
            <p:nvPr/>
          </p:nvSpPr>
          <p:spPr>
            <a:xfrm rot="5400000">
              <a:off x="7210873" y="3098837"/>
              <a:ext cx="292542" cy="369444"/>
            </a:xfrm>
            <a:custGeom>
              <a:avLst/>
              <a:gdLst>
                <a:gd name="connsiteX0" fmla="*/ 0 w 292542"/>
                <a:gd name="connsiteY0" fmla="*/ 73889 h 369444"/>
                <a:gd name="connsiteX1" fmla="*/ 146271 w 292542"/>
                <a:gd name="connsiteY1" fmla="*/ 73889 h 369444"/>
                <a:gd name="connsiteX2" fmla="*/ 146271 w 292542"/>
                <a:gd name="connsiteY2" fmla="*/ 0 h 369444"/>
                <a:gd name="connsiteX3" fmla="*/ 292542 w 292542"/>
                <a:gd name="connsiteY3" fmla="*/ 184722 h 369444"/>
                <a:gd name="connsiteX4" fmla="*/ 146271 w 292542"/>
                <a:gd name="connsiteY4" fmla="*/ 369444 h 369444"/>
                <a:gd name="connsiteX5" fmla="*/ 146271 w 292542"/>
                <a:gd name="connsiteY5" fmla="*/ 295555 h 369444"/>
                <a:gd name="connsiteX6" fmla="*/ 0 w 292542"/>
                <a:gd name="connsiteY6" fmla="*/ 295555 h 369444"/>
                <a:gd name="connsiteX7" fmla="*/ 0 w 292542"/>
                <a:gd name="connsiteY7" fmla="*/ 73889 h 36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542" h="369444">
                  <a:moveTo>
                    <a:pt x="0" y="73889"/>
                  </a:moveTo>
                  <a:lnTo>
                    <a:pt x="146271" y="73889"/>
                  </a:lnTo>
                  <a:lnTo>
                    <a:pt x="146271" y="0"/>
                  </a:lnTo>
                  <a:lnTo>
                    <a:pt x="292542" y="184722"/>
                  </a:lnTo>
                  <a:lnTo>
                    <a:pt x="146271" y="369444"/>
                  </a:lnTo>
                  <a:lnTo>
                    <a:pt x="146271" y="295555"/>
                  </a:lnTo>
                  <a:lnTo>
                    <a:pt x="0" y="295555"/>
                  </a:lnTo>
                  <a:lnTo>
                    <a:pt x="0" y="73889"/>
                  </a:lnTo>
                  <a:close/>
                </a:path>
              </a:pathLst>
            </a:custGeom>
            <a:sp3d z="-182000"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73888" rIns="87762" bIns="73889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000" kern="1200"/>
            </a:p>
          </p:txBody>
        </p:sp>
        <p:sp>
          <p:nvSpPr>
            <p:cNvPr id="11" name="手繪多邊形 10"/>
            <p:cNvSpPr/>
            <p:nvPr/>
          </p:nvSpPr>
          <p:spPr>
            <a:xfrm>
              <a:off x="6809818" y="3567823"/>
              <a:ext cx="1094651" cy="1094651"/>
            </a:xfrm>
            <a:custGeom>
              <a:avLst/>
              <a:gdLst>
                <a:gd name="connsiteX0" fmla="*/ 0 w 1094651"/>
                <a:gd name="connsiteY0" fmla="*/ 547326 h 1094651"/>
                <a:gd name="connsiteX1" fmla="*/ 547326 w 1094651"/>
                <a:gd name="connsiteY1" fmla="*/ 0 h 1094651"/>
                <a:gd name="connsiteX2" fmla="*/ 1094652 w 1094651"/>
                <a:gd name="connsiteY2" fmla="*/ 547326 h 1094651"/>
                <a:gd name="connsiteX3" fmla="*/ 547326 w 1094651"/>
                <a:gd name="connsiteY3" fmla="*/ 1094652 h 1094651"/>
                <a:gd name="connsiteX4" fmla="*/ 0 w 1094651"/>
                <a:gd name="connsiteY4" fmla="*/ 547326 h 109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51" h="1094651">
                  <a:moveTo>
                    <a:pt x="0" y="547326"/>
                  </a:moveTo>
                  <a:cubicBezTo>
                    <a:pt x="0" y="245046"/>
                    <a:pt x="245046" y="0"/>
                    <a:pt x="547326" y="0"/>
                  </a:cubicBezTo>
                  <a:cubicBezTo>
                    <a:pt x="849606" y="0"/>
                    <a:pt x="1094652" y="245046"/>
                    <a:pt x="1094652" y="547326"/>
                  </a:cubicBezTo>
                  <a:cubicBezTo>
                    <a:pt x="1094652" y="849606"/>
                    <a:pt x="849606" y="1094652"/>
                    <a:pt x="547326" y="1094652"/>
                  </a:cubicBezTo>
                  <a:cubicBezTo>
                    <a:pt x="245046" y="1094652"/>
                    <a:pt x="0" y="849606"/>
                    <a:pt x="0" y="547326"/>
                  </a:cubicBezTo>
                  <a:close/>
                </a:path>
              </a:pathLst>
            </a:custGeom>
            <a:sp3d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548" tIns="175548" rIns="175548" bIns="175548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kern="1200" baseline="0" dirty="0"/>
                <a:t>3</a:t>
              </a:r>
              <a:r>
                <a:rPr lang="en-US" altLang="zh-TW" sz="2500" kern="1200" baseline="0" dirty="0"/>
                <a:t>.</a:t>
              </a:r>
              <a:r>
                <a:rPr lang="zh-TW" altLang="en-US" sz="2500" kern="1200" baseline="0" dirty="0"/>
                <a:t>用</a:t>
              </a:r>
              <a:r>
                <a:rPr lang="en-US" altLang="zh-TW" sz="2500" kern="1200" baseline="0" dirty="0" err="1"/>
                <a:t>Javascript</a:t>
              </a:r>
              <a:r>
                <a:rPr lang="zh-TW" altLang="en-US" sz="2500" kern="1200" baseline="0" dirty="0"/>
                <a:t>實作出一款遊戲</a:t>
              </a:r>
              <a:endParaRPr lang="zh-TW" sz="2500" kern="1200" dirty="0"/>
            </a:p>
          </p:txBody>
        </p:sp>
        <p:sp>
          <p:nvSpPr>
            <p:cNvPr id="12" name="手繪多邊形 11"/>
            <p:cNvSpPr/>
            <p:nvPr/>
          </p:nvSpPr>
          <p:spPr>
            <a:xfrm rot="19800000">
              <a:off x="6505036" y="4337940"/>
              <a:ext cx="292542" cy="369445"/>
            </a:xfrm>
            <a:custGeom>
              <a:avLst/>
              <a:gdLst>
                <a:gd name="connsiteX0" fmla="*/ 0 w 292542"/>
                <a:gd name="connsiteY0" fmla="*/ 73889 h 369444"/>
                <a:gd name="connsiteX1" fmla="*/ 146271 w 292542"/>
                <a:gd name="connsiteY1" fmla="*/ 73889 h 369444"/>
                <a:gd name="connsiteX2" fmla="*/ 146271 w 292542"/>
                <a:gd name="connsiteY2" fmla="*/ 0 h 369444"/>
                <a:gd name="connsiteX3" fmla="*/ 292542 w 292542"/>
                <a:gd name="connsiteY3" fmla="*/ 184722 h 369444"/>
                <a:gd name="connsiteX4" fmla="*/ 146271 w 292542"/>
                <a:gd name="connsiteY4" fmla="*/ 369444 h 369444"/>
                <a:gd name="connsiteX5" fmla="*/ 146271 w 292542"/>
                <a:gd name="connsiteY5" fmla="*/ 295555 h 369444"/>
                <a:gd name="connsiteX6" fmla="*/ 0 w 292542"/>
                <a:gd name="connsiteY6" fmla="*/ 295555 h 369444"/>
                <a:gd name="connsiteX7" fmla="*/ 0 w 292542"/>
                <a:gd name="connsiteY7" fmla="*/ 73889 h 36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542" h="369444">
                  <a:moveTo>
                    <a:pt x="292542" y="295555"/>
                  </a:moveTo>
                  <a:lnTo>
                    <a:pt x="146271" y="295555"/>
                  </a:lnTo>
                  <a:lnTo>
                    <a:pt x="146271" y="369444"/>
                  </a:lnTo>
                  <a:lnTo>
                    <a:pt x="0" y="184722"/>
                  </a:lnTo>
                  <a:lnTo>
                    <a:pt x="146271" y="0"/>
                  </a:lnTo>
                  <a:lnTo>
                    <a:pt x="146271" y="73889"/>
                  </a:lnTo>
                  <a:lnTo>
                    <a:pt x="292542" y="73889"/>
                  </a:lnTo>
                  <a:lnTo>
                    <a:pt x="292542" y="295555"/>
                  </a:lnTo>
                  <a:close/>
                </a:path>
              </a:pathLst>
            </a:custGeom>
            <a:sp3d z="-182000"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7762" tIns="73889" rIns="0" bIns="73889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000" kern="1200"/>
            </a:p>
          </p:txBody>
        </p:sp>
        <p:sp>
          <p:nvSpPr>
            <p:cNvPr id="13" name="手繪多邊形 12"/>
            <p:cNvSpPr/>
            <p:nvPr/>
          </p:nvSpPr>
          <p:spPr>
            <a:xfrm>
              <a:off x="5383804" y="4391132"/>
              <a:ext cx="1094651" cy="1094651"/>
            </a:xfrm>
            <a:custGeom>
              <a:avLst/>
              <a:gdLst>
                <a:gd name="connsiteX0" fmla="*/ 0 w 1094651"/>
                <a:gd name="connsiteY0" fmla="*/ 547326 h 1094651"/>
                <a:gd name="connsiteX1" fmla="*/ 547326 w 1094651"/>
                <a:gd name="connsiteY1" fmla="*/ 0 h 1094651"/>
                <a:gd name="connsiteX2" fmla="*/ 1094652 w 1094651"/>
                <a:gd name="connsiteY2" fmla="*/ 547326 h 1094651"/>
                <a:gd name="connsiteX3" fmla="*/ 547326 w 1094651"/>
                <a:gd name="connsiteY3" fmla="*/ 1094652 h 1094651"/>
                <a:gd name="connsiteX4" fmla="*/ 0 w 1094651"/>
                <a:gd name="connsiteY4" fmla="*/ 547326 h 109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51" h="1094651">
                  <a:moveTo>
                    <a:pt x="0" y="547326"/>
                  </a:moveTo>
                  <a:cubicBezTo>
                    <a:pt x="0" y="245046"/>
                    <a:pt x="245046" y="0"/>
                    <a:pt x="547326" y="0"/>
                  </a:cubicBezTo>
                  <a:cubicBezTo>
                    <a:pt x="849606" y="0"/>
                    <a:pt x="1094652" y="245046"/>
                    <a:pt x="1094652" y="547326"/>
                  </a:cubicBezTo>
                  <a:cubicBezTo>
                    <a:pt x="1094652" y="849606"/>
                    <a:pt x="849606" y="1094652"/>
                    <a:pt x="547326" y="1094652"/>
                  </a:cubicBezTo>
                  <a:cubicBezTo>
                    <a:pt x="245046" y="1094652"/>
                    <a:pt x="0" y="849606"/>
                    <a:pt x="0" y="547326"/>
                  </a:cubicBezTo>
                  <a:close/>
                </a:path>
              </a:pathLst>
            </a:custGeom>
            <a:sp3d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548" tIns="175548" rIns="175548" bIns="175548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baseline="0" dirty="0"/>
                <a:t>4</a:t>
              </a:r>
              <a:r>
                <a:rPr lang="en-US" altLang="zh-TW" sz="2000" kern="1200" baseline="0" dirty="0"/>
                <a:t>.</a:t>
              </a:r>
              <a:r>
                <a:rPr lang="zh-TW" altLang="en-US" sz="2000" kern="1200" baseline="0" dirty="0"/>
                <a:t>在實作俄羅斯方塊遊戲的過程中學習</a:t>
              </a:r>
              <a:endParaRPr lang="zh-TW" sz="2000" kern="1200" dirty="0"/>
            </a:p>
          </p:txBody>
        </p:sp>
        <p:sp>
          <p:nvSpPr>
            <p:cNvPr id="14" name="手繪多邊形 13"/>
            <p:cNvSpPr/>
            <p:nvPr/>
          </p:nvSpPr>
          <p:spPr>
            <a:xfrm rot="1800000">
              <a:off x="5079022" y="4346220"/>
              <a:ext cx="292543" cy="369445"/>
            </a:xfrm>
            <a:custGeom>
              <a:avLst/>
              <a:gdLst>
                <a:gd name="connsiteX0" fmla="*/ 0 w 292542"/>
                <a:gd name="connsiteY0" fmla="*/ 73889 h 369444"/>
                <a:gd name="connsiteX1" fmla="*/ 146271 w 292542"/>
                <a:gd name="connsiteY1" fmla="*/ 73889 h 369444"/>
                <a:gd name="connsiteX2" fmla="*/ 146271 w 292542"/>
                <a:gd name="connsiteY2" fmla="*/ 0 h 369444"/>
                <a:gd name="connsiteX3" fmla="*/ 292542 w 292542"/>
                <a:gd name="connsiteY3" fmla="*/ 184722 h 369444"/>
                <a:gd name="connsiteX4" fmla="*/ 146271 w 292542"/>
                <a:gd name="connsiteY4" fmla="*/ 369444 h 369444"/>
                <a:gd name="connsiteX5" fmla="*/ 146271 w 292542"/>
                <a:gd name="connsiteY5" fmla="*/ 295555 h 369444"/>
                <a:gd name="connsiteX6" fmla="*/ 0 w 292542"/>
                <a:gd name="connsiteY6" fmla="*/ 295555 h 369444"/>
                <a:gd name="connsiteX7" fmla="*/ 0 w 292542"/>
                <a:gd name="connsiteY7" fmla="*/ 73889 h 36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542" h="369444">
                  <a:moveTo>
                    <a:pt x="292542" y="295555"/>
                  </a:moveTo>
                  <a:lnTo>
                    <a:pt x="146271" y="295555"/>
                  </a:lnTo>
                  <a:lnTo>
                    <a:pt x="146271" y="369444"/>
                  </a:lnTo>
                  <a:lnTo>
                    <a:pt x="0" y="184722"/>
                  </a:lnTo>
                  <a:lnTo>
                    <a:pt x="146271" y="0"/>
                  </a:lnTo>
                  <a:lnTo>
                    <a:pt x="146271" y="73889"/>
                  </a:lnTo>
                  <a:lnTo>
                    <a:pt x="292542" y="73889"/>
                  </a:lnTo>
                  <a:lnTo>
                    <a:pt x="292542" y="295555"/>
                  </a:lnTo>
                  <a:close/>
                </a:path>
              </a:pathLst>
            </a:custGeom>
            <a:sp3d z="-182000"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7763" tIns="73890" rIns="0" bIns="73888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000" kern="1200"/>
            </a:p>
          </p:txBody>
        </p:sp>
        <p:sp>
          <p:nvSpPr>
            <p:cNvPr id="15" name="手繪多邊形 14"/>
            <p:cNvSpPr/>
            <p:nvPr/>
          </p:nvSpPr>
          <p:spPr>
            <a:xfrm>
              <a:off x="3957790" y="3567823"/>
              <a:ext cx="1094651" cy="1094651"/>
            </a:xfrm>
            <a:custGeom>
              <a:avLst/>
              <a:gdLst>
                <a:gd name="connsiteX0" fmla="*/ 0 w 1094651"/>
                <a:gd name="connsiteY0" fmla="*/ 547326 h 1094651"/>
                <a:gd name="connsiteX1" fmla="*/ 547326 w 1094651"/>
                <a:gd name="connsiteY1" fmla="*/ 0 h 1094651"/>
                <a:gd name="connsiteX2" fmla="*/ 1094652 w 1094651"/>
                <a:gd name="connsiteY2" fmla="*/ 547326 h 1094651"/>
                <a:gd name="connsiteX3" fmla="*/ 547326 w 1094651"/>
                <a:gd name="connsiteY3" fmla="*/ 1094652 h 1094651"/>
                <a:gd name="connsiteX4" fmla="*/ 0 w 1094651"/>
                <a:gd name="connsiteY4" fmla="*/ 547326 h 109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51" h="1094651">
                  <a:moveTo>
                    <a:pt x="0" y="547326"/>
                  </a:moveTo>
                  <a:cubicBezTo>
                    <a:pt x="0" y="245046"/>
                    <a:pt x="245046" y="0"/>
                    <a:pt x="547326" y="0"/>
                  </a:cubicBezTo>
                  <a:cubicBezTo>
                    <a:pt x="849606" y="0"/>
                    <a:pt x="1094652" y="245046"/>
                    <a:pt x="1094652" y="547326"/>
                  </a:cubicBezTo>
                  <a:cubicBezTo>
                    <a:pt x="1094652" y="849606"/>
                    <a:pt x="849606" y="1094652"/>
                    <a:pt x="547326" y="1094652"/>
                  </a:cubicBezTo>
                  <a:cubicBezTo>
                    <a:pt x="245046" y="1094652"/>
                    <a:pt x="0" y="849606"/>
                    <a:pt x="0" y="547326"/>
                  </a:cubicBezTo>
                  <a:close/>
                </a:path>
              </a:pathLst>
            </a:custGeom>
            <a:sp3d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548" tIns="175548" rIns="175548" bIns="175548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2000" kern="1200" dirty="0"/>
                <a:t>5.</a:t>
              </a:r>
              <a:r>
                <a:rPr lang="zh-TW" altLang="en-US" sz="2000" kern="1200" dirty="0"/>
                <a:t>將成果交給玩家並取得反饋</a:t>
              </a:r>
              <a:endParaRPr lang="zh-TW" sz="2000" kern="1200" dirty="0"/>
            </a:p>
          </p:txBody>
        </p:sp>
        <p:sp>
          <p:nvSpPr>
            <p:cNvPr id="16" name="手繪多邊形 15"/>
            <p:cNvSpPr/>
            <p:nvPr/>
          </p:nvSpPr>
          <p:spPr>
            <a:xfrm rot="16200000">
              <a:off x="4358845" y="3115397"/>
              <a:ext cx="292542" cy="369444"/>
            </a:xfrm>
            <a:custGeom>
              <a:avLst/>
              <a:gdLst>
                <a:gd name="connsiteX0" fmla="*/ 0 w 292542"/>
                <a:gd name="connsiteY0" fmla="*/ 73889 h 369444"/>
                <a:gd name="connsiteX1" fmla="*/ 146271 w 292542"/>
                <a:gd name="connsiteY1" fmla="*/ 73889 h 369444"/>
                <a:gd name="connsiteX2" fmla="*/ 146271 w 292542"/>
                <a:gd name="connsiteY2" fmla="*/ 0 h 369444"/>
                <a:gd name="connsiteX3" fmla="*/ 292542 w 292542"/>
                <a:gd name="connsiteY3" fmla="*/ 184722 h 369444"/>
                <a:gd name="connsiteX4" fmla="*/ 146271 w 292542"/>
                <a:gd name="connsiteY4" fmla="*/ 369444 h 369444"/>
                <a:gd name="connsiteX5" fmla="*/ 146271 w 292542"/>
                <a:gd name="connsiteY5" fmla="*/ 295555 h 369444"/>
                <a:gd name="connsiteX6" fmla="*/ 0 w 292542"/>
                <a:gd name="connsiteY6" fmla="*/ 295555 h 369444"/>
                <a:gd name="connsiteX7" fmla="*/ 0 w 292542"/>
                <a:gd name="connsiteY7" fmla="*/ 73889 h 36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542" h="369444">
                  <a:moveTo>
                    <a:pt x="0" y="73889"/>
                  </a:moveTo>
                  <a:lnTo>
                    <a:pt x="146271" y="73889"/>
                  </a:lnTo>
                  <a:lnTo>
                    <a:pt x="146271" y="0"/>
                  </a:lnTo>
                  <a:lnTo>
                    <a:pt x="292542" y="184722"/>
                  </a:lnTo>
                  <a:lnTo>
                    <a:pt x="146271" y="369444"/>
                  </a:lnTo>
                  <a:lnTo>
                    <a:pt x="146271" y="295555"/>
                  </a:lnTo>
                  <a:lnTo>
                    <a:pt x="0" y="295555"/>
                  </a:lnTo>
                  <a:lnTo>
                    <a:pt x="0" y="73889"/>
                  </a:lnTo>
                  <a:close/>
                </a:path>
              </a:pathLst>
            </a:custGeom>
            <a:sp3d z="-182000"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73889" rIns="87763" bIns="73888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000" kern="1200"/>
            </a:p>
          </p:txBody>
        </p:sp>
        <p:sp>
          <p:nvSpPr>
            <p:cNvPr id="17" name="手繪多邊形 16"/>
            <p:cNvSpPr/>
            <p:nvPr/>
          </p:nvSpPr>
          <p:spPr>
            <a:xfrm>
              <a:off x="3957790" y="1921204"/>
              <a:ext cx="1094651" cy="1094651"/>
            </a:xfrm>
            <a:custGeom>
              <a:avLst/>
              <a:gdLst>
                <a:gd name="connsiteX0" fmla="*/ 0 w 1094651"/>
                <a:gd name="connsiteY0" fmla="*/ 547326 h 1094651"/>
                <a:gd name="connsiteX1" fmla="*/ 547326 w 1094651"/>
                <a:gd name="connsiteY1" fmla="*/ 0 h 1094651"/>
                <a:gd name="connsiteX2" fmla="*/ 1094652 w 1094651"/>
                <a:gd name="connsiteY2" fmla="*/ 547326 h 1094651"/>
                <a:gd name="connsiteX3" fmla="*/ 547326 w 1094651"/>
                <a:gd name="connsiteY3" fmla="*/ 1094652 h 1094651"/>
                <a:gd name="connsiteX4" fmla="*/ 0 w 1094651"/>
                <a:gd name="connsiteY4" fmla="*/ 547326 h 109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51" h="1094651">
                  <a:moveTo>
                    <a:pt x="0" y="547326"/>
                  </a:moveTo>
                  <a:cubicBezTo>
                    <a:pt x="0" y="245046"/>
                    <a:pt x="245046" y="0"/>
                    <a:pt x="547326" y="0"/>
                  </a:cubicBezTo>
                  <a:cubicBezTo>
                    <a:pt x="849606" y="0"/>
                    <a:pt x="1094652" y="245046"/>
                    <a:pt x="1094652" y="547326"/>
                  </a:cubicBezTo>
                  <a:cubicBezTo>
                    <a:pt x="1094652" y="849606"/>
                    <a:pt x="849606" y="1094652"/>
                    <a:pt x="547326" y="1094652"/>
                  </a:cubicBezTo>
                  <a:cubicBezTo>
                    <a:pt x="245046" y="1094652"/>
                    <a:pt x="0" y="849606"/>
                    <a:pt x="0" y="547326"/>
                  </a:cubicBezTo>
                  <a:close/>
                </a:path>
              </a:pathLst>
            </a:custGeom>
            <a:sp3d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548" tIns="175548" rIns="175548" bIns="175548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2000" kern="1200" dirty="0"/>
                <a:t>6.</a:t>
              </a:r>
              <a:r>
                <a:rPr lang="zh-TW" altLang="en-US" sz="2000" kern="1200" dirty="0"/>
                <a:t>對於反饋再作分析和修正</a:t>
              </a:r>
              <a:endParaRPr lang="zh-TW" sz="2000" kern="1200" dirty="0"/>
            </a:p>
          </p:txBody>
        </p:sp>
        <p:sp>
          <p:nvSpPr>
            <p:cNvPr id="18" name="手繪多邊形 17"/>
            <p:cNvSpPr/>
            <p:nvPr/>
          </p:nvSpPr>
          <p:spPr>
            <a:xfrm rot="19800000">
              <a:off x="5064682" y="1876293"/>
              <a:ext cx="292542" cy="369444"/>
            </a:xfrm>
            <a:custGeom>
              <a:avLst/>
              <a:gdLst>
                <a:gd name="connsiteX0" fmla="*/ 0 w 292542"/>
                <a:gd name="connsiteY0" fmla="*/ 73889 h 369444"/>
                <a:gd name="connsiteX1" fmla="*/ 146271 w 292542"/>
                <a:gd name="connsiteY1" fmla="*/ 73889 h 369444"/>
                <a:gd name="connsiteX2" fmla="*/ 146271 w 292542"/>
                <a:gd name="connsiteY2" fmla="*/ 0 h 369444"/>
                <a:gd name="connsiteX3" fmla="*/ 292542 w 292542"/>
                <a:gd name="connsiteY3" fmla="*/ 184722 h 369444"/>
                <a:gd name="connsiteX4" fmla="*/ 146271 w 292542"/>
                <a:gd name="connsiteY4" fmla="*/ 369444 h 369444"/>
                <a:gd name="connsiteX5" fmla="*/ 146271 w 292542"/>
                <a:gd name="connsiteY5" fmla="*/ 295555 h 369444"/>
                <a:gd name="connsiteX6" fmla="*/ 0 w 292542"/>
                <a:gd name="connsiteY6" fmla="*/ 295555 h 369444"/>
                <a:gd name="connsiteX7" fmla="*/ 0 w 292542"/>
                <a:gd name="connsiteY7" fmla="*/ 73889 h 36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542" h="369444">
                  <a:moveTo>
                    <a:pt x="0" y="73889"/>
                  </a:moveTo>
                  <a:lnTo>
                    <a:pt x="146271" y="73889"/>
                  </a:lnTo>
                  <a:lnTo>
                    <a:pt x="146271" y="0"/>
                  </a:lnTo>
                  <a:lnTo>
                    <a:pt x="292542" y="184722"/>
                  </a:lnTo>
                  <a:lnTo>
                    <a:pt x="146271" y="369444"/>
                  </a:lnTo>
                  <a:lnTo>
                    <a:pt x="146271" y="295555"/>
                  </a:lnTo>
                  <a:lnTo>
                    <a:pt x="0" y="295555"/>
                  </a:lnTo>
                  <a:lnTo>
                    <a:pt x="0" y="73889"/>
                  </a:lnTo>
                  <a:close/>
                </a:path>
              </a:pathLst>
            </a:custGeom>
            <a:sp3d z="-182000"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73889" rIns="87763" bIns="73888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000" kern="1200"/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4285129" y="1085891"/>
            <a:ext cx="8005484" cy="1477328"/>
            <a:chOff x="4285129" y="1085891"/>
            <a:chExt cx="8005484" cy="1477328"/>
          </a:xfrm>
        </p:grpSpPr>
        <p:sp>
          <p:nvSpPr>
            <p:cNvPr id="20" name="文字方塊 19"/>
            <p:cNvSpPr txBox="1"/>
            <p:nvPr/>
          </p:nvSpPr>
          <p:spPr>
            <a:xfrm>
              <a:off x="5862279" y="1085891"/>
              <a:ext cx="5816016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500" dirty="0"/>
                <a:t>1.</a:t>
              </a:r>
              <a:r>
                <a:rPr lang="zh-TW" altLang="en-US" sz="4500" dirty="0"/>
                <a:t>自己規劃想學的事物</a:t>
              </a:r>
              <a:endParaRPr lang="en-US" altLang="zh-TW" sz="4500" dirty="0"/>
            </a:p>
            <a:p>
              <a:endParaRPr lang="zh-TW" altLang="en-US" sz="4500" dirty="0"/>
            </a:p>
          </p:txBody>
        </p:sp>
        <p:cxnSp>
          <p:nvCxnSpPr>
            <p:cNvPr id="19" name="直線接點 18"/>
            <p:cNvCxnSpPr/>
            <p:nvPr/>
          </p:nvCxnSpPr>
          <p:spPr>
            <a:xfrm>
              <a:off x="4285129" y="1273310"/>
              <a:ext cx="1736784" cy="58587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線接點 22"/>
            <p:cNvCxnSpPr/>
            <p:nvPr/>
          </p:nvCxnSpPr>
          <p:spPr>
            <a:xfrm>
              <a:off x="6007064" y="1859183"/>
              <a:ext cx="6283549" cy="10409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9" name="群組 28"/>
          <p:cNvGrpSpPr/>
          <p:nvPr/>
        </p:nvGrpSpPr>
        <p:grpSpPr>
          <a:xfrm>
            <a:off x="6021913" y="707155"/>
            <a:ext cx="6265690" cy="2862322"/>
            <a:chOff x="6165376" y="148897"/>
            <a:chExt cx="6265690" cy="2862322"/>
          </a:xfrm>
        </p:grpSpPr>
        <p:sp>
          <p:nvSpPr>
            <p:cNvPr id="30" name="文字方塊 29"/>
            <p:cNvSpPr txBox="1"/>
            <p:nvPr/>
          </p:nvSpPr>
          <p:spPr>
            <a:xfrm>
              <a:off x="7192131" y="148897"/>
              <a:ext cx="5238935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zh-TW" sz="4500" dirty="0"/>
                <a:t>2.</a:t>
              </a:r>
              <a:r>
                <a:rPr lang="zh-TW" altLang="en-US" sz="4500" dirty="0"/>
                <a:t>利用網路資源學習</a:t>
              </a:r>
              <a:endParaRPr lang="en-US" altLang="zh-TW" sz="4500" dirty="0"/>
            </a:p>
            <a:p>
              <a:pPr lvl="0"/>
              <a:endParaRPr lang="en-US" altLang="zh-TW" sz="4500" dirty="0"/>
            </a:p>
            <a:p>
              <a:pPr lvl="0"/>
              <a:r>
                <a:rPr lang="zh-TW" altLang="en-US" sz="4500" dirty="0"/>
                <a:t>    向學長請教。</a:t>
              </a:r>
            </a:p>
            <a:p>
              <a:endParaRPr lang="zh-TW" altLang="en-US" sz="4500" dirty="0"/>
            </a:p>
          </p:txBody>
        </p:sp>
        <p:cxnSp>
          <p:nvCxnSpPr>
            <p:cNvPr id="31" name="直線接點 30"/>
            <p:cNvCxnSpPr/>
            <p:nvPr/>
          </p:nvCxnSpPr>
          <p:spPr>
            <a:xfrm>
              <a:off x="6165376" y="1965055"/>
              <a:ext cx="1167781" cy="3119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線接點 31"/>
            <p:cNvCxnSpPr/>
            <p:nvPr/>
          </p:nvCxnSpPr>
          <p:spPr>
            <a:xfrm>
              <a:off x="7333157" y="2277035"/>
              <a:ext cx="424030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群組 41"/>
          <p:cNvGrpSpPr/>
          <p:nvPr/>
        </p:nvGrpSpPr>
        <p:grpSpPr>
          <a:xfrm>
            <a:off x="6174614" y="309432"/>
            <a:ext cx="5408087" cy="5083730"/>
            <a:chOff x="6258846" y="-1914729"/>
            <a:chExt cx="5408087" cy="5083730"/>
          </a:xfrm>
        </p:grpSpPr>
        <p:sp>
          <p:nvSpPr>
            <p:cNvPr id="43" name="文字方塊 42"/>
            <p:cNvSpPr txBox="1"/>
            <p:nvPr/>
          </p:nvSpPr>
          <p:spPr>
            <a:xfrm>
              <a:off x="7129890" y="-1914729"/>
              <a:ext cx="3507692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500" dirty="0"/>
                <a:t>3.</a:t>
              </a:r>
              <a:r>
                <a:rPr lang="zh-TW" altLang="en-US" sz="4500" dirty="0"/>
                <a:t>俄羅斯方塊</a:t>
              </a:r>
            </a:p>
            <a:p>
              <a:pPr lvl="0"/>
              <a:endParaRPr lang="zh-TW" altLang="en-US" sz="4500" dirty="0"/>
            </a:p>
          </p:txBody>
        </p:sp>
        <p:cxnSp>
          <p:nvCxnSpPr>
            <p:cNvPr id="44" name="直線接點 43"/>
            <p:cNvCxnSpPr/>
            <p:nvPr/>
          </p:nvCxnSpPr>
          <p:spPr>
            <a:xfrm>
              <a:off x="6258846" y="2857021"/>
              <a:ext cx="1167781" cy="31198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線接點 44"/>
            <p:cNvCxnSpPr/>
            <p:nvPr/>
          </p:nvCxnSpPr>
          <p:spPr>
            <a:xfrm>
              <a:off x="7426627" y="3169001"/>
              <a:ext cx="424030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6" name="群組 45"/>
          <p:cNvGrpSpPr/>
          <p:nvPr/>
        </p:nvGrpSpPr>
        <p:grpSpPr>
          <a:xfrm>
            <a:off x="4249515" y="654479"/>
            <a:ext cx="8278637" cy="5632311"/>
            <a:chOff x="3933878" y="-4133936"/>
            <a:chExt cx="8278637" cy="5632311"/>
          </a:xfrm>
        </p:grpSpPr>
        <p:sp>
          <p:nvSpPr>
            <p:cNvPr id="47" name="文字方塊 46"/>
            <p:cNvSpPr txBox="1"/>
            <p:nvPr/>
          </p:nvSpPr>
          <p:spPr>
            <a:xfrm>
              <a:off x="6244603" y="-4133936"/>
              <a:ext cx="4661854" cy="56323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500" dirty="0"/>
                <a:t>4.</a:t>
              </a:r>
              <a:r>
                <a:rPr lang="zh-TW" altLang="en-US" sz="4500" dirty="0"/>
                <a:t>網頁基本概念、</a:t>
              </a:r>
              <a:endParaRPr lang="en-US" altLang="zh-TW" sz="4500" dirty="0"/>
            </a:p>
            <a:p>
              <a:r>
                <a:rPr lang="zh-TW" altLang="en-US" sz="4500" dirty="0"/>
                <a:t>    物件導向、</a:t>
              </a:r>
              <a:endParaRPr lang="en-US" altLang="zh-TW" sz="4500" dirty="0"/>
            </a:p>
            <a:p>
              <a:r>
                <a:rPr lang="zh-TW" altLang="en-US" sz="4500" dirty="0"/>
                <a:t>    數學函式</a:t>
              </a:r>
              <a:r>
                <a:rPr lang="en-US" altLang="zh-TW" sz="4500" dirty="0"/>
                <a:t>……</a:t>
              </a:r>
              <a:r>
                <a:rPr lang="zh-TW" altLang="en-US" sz="4500" dirty="0"/>
                <a:t>。</a:t>
              </a:r>
              <a:endParaRPr lang="en-US" altLang="zh-TW" sz="4500" dirty="0"/>
            </a:p>
            <a:p>
              <a:endParaRPr lang="en-US" altLang="zh-TW" sz="4500" dirty="0"/>
            </a:p>
            <a:p>
              <a:r>
                <a:rPr lang="zh-TW" altLang="en-US" sz="4500" dirty="0"/>
                <a:t>    行程編排、</a:t>
              </a:r>
              <a:endParaRPr lang="en-US" altLang="zh-TW" sz="4500" dirty="0"/>
            </a:p>
            <a:p>
              <a:r>
                <a:rPr lang="zh-TW" altLang="en-US" sz="4500" dirty="0"/>
                <a:t>    分工合作、</a:t>
              </a:r>
              <a:endParaRPr lang="en-US" altLang="zh-TW" sz="4500" dirty="0"/>
            </a:p>
            <a:p>
              <a:r>
                <a:rPr lang="zh-TW" altLang="en-US" sz="4500" dirty="0"/>
                <a:t>    處理問題</a:t>
              </a:r>
              <a:r>
                <a:rPr lang="en-US" altLang="zh-TW" sz="4500" dirty="0"/>
                <a:t>……</a:t>
              </a:r>
              <a:r>
                <a:rPr lang="zh-TW" altLang="en-US" sz="4500" dirty="0"/>
                <a:t>。</a:t>
              </a:r>
            </a:p>
            <a:p>
              <a:endParaRPr lang="zh-TW" altLang="en-US" sz="4500" dirty="0"/>
            </a:p>
          </p:txBody>
        </p:sp>
        <p:cxnSp>
          <p:nvCxnSpPr>
            <p:cNvPr id="48" name="直線接點 47"/>
            <p:cNvCxnSpPr/>
            <p:nvPr/>
          </p:nvCxnSpPr>
          <p:spPr>
            <a:xfrm flipV="1">
              <a:off x="3933878" y="731567"/>
              <a:ext cx="1995088" cy="67683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直線接點 48"/>
            <p:cNvCxnSpPr/>
            <p:nvPr/>
          </p:nvCxnSpPr>
          <p:spPr>
            <a:xfrm>
              <a:off x="5928966" y="731568"/>
              <a:ext cx="6283549" cy="10409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341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7037E-7 L -0.23516 -0.00185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58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6260859" y="71722"/>
            <a:ext cx="5971826" cy="6639431"/>
            <a:chOff x="3957790" y="1097895"/>
            <a:chExt cx="3946679" cy="4387888"/>
          </a:xfrm>
          <a:effectLst>
            <a:glow rad="190500">
              <a:schemeClr val="accent5">
                <a:satMod val="175000"/>
                <a:alpha val="20000"/>
              </a:schemeClr>
            </a:glow>
          </a:effectLst>
          <a:scene3d>
            <a:camera prst="perspectiveHeroicExtremeRightFacing" fov="3600000">
              <a:rot lat="21000000" lon="20400000" rev="21594000"/>
            </a:camera>
            <a:lightRig rig="threePt" dir="t"/>
          </a:scene3d>
        </p:grpSpPr>
        <p:sp>
          <p:nvSpPr>
            <p:cNvPr id="20" name="手繪多邊形 19"/>
            <p:cNvSpPr/>
            <p:nvPr/>
          </p:nvSpPr>
          <p:spPr>
            <a:xfrm>
              <a:off x="5383804" y="1097895"/>
              <a:ext cx="1094651" cy="1094651"/>
            </a:xfrm>
            <a:custGeom>
              <a:avLst/>
              <a:gdLst>
                <a:gd name="connsiteX0" fmla="*/ 0 w 1094651"/>
                <a:gd name="connsiteY0" fmla="*/ 547326 h 1094651"/>
                <a:gd name="connsiteX1" fmla="*/ 547326 w 1094651"/>
                <a:gd name="connsiteY1" fmla="*/ 0 h 1094651"/>
                <a:gd name="connsiteX2" fmla="*/ 1094652 w 1094651"/>
                <a:gd name="connsiteY2" fmla="*/ 547326 h 1094651"/>
                <a:gd name="connsiteX3" fmla="*/ 547326 w 1094651"/>
                <a:gd name="connsiteY3" fmla="*/ 1094652 h 1094651"/>
                <a:gd name="connsiteX4" fmla="*/ 0 w 1094651"/>
                <a:gd name="connsiteY4" fmla="*/ 547326 h 109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51" h="1094651">
                  <a:moveTo>
                    <a:pt x="0" y="547326"/>
                  </a:moveTo>
                  <a:cubicBezTo>
                    <a:pt x="0" y="245046"/>
                    <a:pt x="245046" y="0"/>
                    <a:pt x="547326" y="0"/>
                  </a:cubicBezTo>
                  <a:cubicBezTo>
                    <a:pt x="849606" y="0"/>
                    <a:pt x="1094652" y="245046"/>
                    <a:pt x="1094652" y="547326"/>
                  </a:cubicBezTo>
                  <a:cubicBezTo>
                    <a:pt x="1094652" y="849606"/>
                    <a:pt x="849606" y="1094652"/>
                    <a:pt x="547326" y="1094652"/>
                  </a:cubicBezTo>
                  <a:cubicBezTo>
                    <a:pt x="245046" y="1094652"/>
                    <a:pt x="0" y="849606"/>
                    <a:pt x="0" y="547326"/>
                  </a:cubicBezTo>
                  <a:close/>
                </a:path>
              </a:pathLst>
            </a:custGeom>
            <a:sp3d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548" tIns="175548" rIns="175548" bIns="175548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kern="1200" baseline="0" dirty="0"/>
                <a:t>1</a:t>
              </a:r>
              <a:r>
                <a:rPr lang="en-US" altLang="zh-TW" sz="2500" kern="1200" baseline="0" dirty="0"/>
                <a:t>.</a:t>
              </a:r>
              <a:r>
                <a:rPr lang="zh-TW" altLang="en-US" sz="2500" kern="1200" baseline="0" dirty="0"/>
                <a:t>自主學習課程</a:t>
              </a:r>
              <a:endParaRPr lang="zh-TW" sz="2500" kern="1200" dirty="0"/>
            </a:p>
          </p:txBody>
        </p:sp>
        <p:sp>
          <p:nvSpPr>
            <p:cNvPr id="21" name="手繪多邊形 20"/>
            <p:cNvSpPr/>
            <p:nvPr/>
          </p:nvSpPr>
          <p:spPr>
            <a:xfrm rot="1800000">
              <a:off x="6490695" y="1868013"/>
              <a:ext cx="292542" cy="369444"/>
            </a:xfrm>
            <a:custGeom>
              <a:avLst/>
              <a:gdLst>
                <a:gd name="connsiteX0" fmla="*/ 0 w 292542"/>
                <a:gd name="connsiteY0" fmla="*/ 73889 h 369444"/>
                <a:gd name="connsiteX1" fmla="*/ 146271 w 292542"/>
                <a:gd name="connsiteY1" fmla="*/ 73889 h 369444"/>
                <a:gd name="connsiteX2" fmla="*/ 146271 w 292542"/>
                <a:gd name="connsiteY2" fmla="*/ 0 h 369444"/>
                <a:gd name="connsiteX3" fmla="*/ 292542 w 292542"/>
                <a:gd name="connsiteY3" fmla="*/ 184722 h 369444"/>
                <a:gd name="connsiteX4" fmla="*/ 146271 w 292542"/>
                <a:gd name="connsiteY4" fmla="*/ 369444 h 369444"/>
                <a:gd name="connsiteX5" fmla="*/ 146271 w 292542"/>
                <a:gd name="connsiteY5" fmla="*/ 295555 h 369444"/>
                <a:gd name="connsiteX6" fmla="*/ 0 w 292542"/>
                <a:gd name="connsiteY6" fmla="*/ 295555 h 369444"/>
                <a:gd name="connsiteX7" fmla="*/ 0 w 292542"/>
                <a:gd name="connsiteY7" fmla="*/ 73889 h 36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542" h="369444">
                  <a:moveTo>
                    <a:pt x="0" y="73889"/>
                  </a:moveTo>
                  <a:lnTo>
                    <a:pt x="146271" y="73889"/>
                  </a:lnTo>
                  <a:lnTo>
                    <a:pt x="146271" y="0"/>
                  </a:lnTo>
                  <a:lnTo>
                    <a:pt x="292542" y="184722"/>
                  </a:lnTo>
                  <a:lnTo>
                    <a:pt x="146271" y="369444"/>
                  </a:lnTo>
                  <a:lnTo>
                    <a:pt x="146271" y="295555"/>
                  </a:lnTo>
                  <a:lnTo>
                    <a:pt x="0" y="295555"/>
                  </a:lnTo>
                  <a:lnTo>
                    <a:pt x="0" y="73889"/>
                  </a:lnTo>
                  <a:close/>
                </a:path>
              </a:pathLst>
            </a:custGeom>
            <a:sp3d z="-182000"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73888" rIns="87763" bIns="73889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000" kern="1200"/>
            </a:p>
          </p:txBody>
        </p:sp>
        <p:sp>
          <p:nvSpPr>
            <p:cNvPr id="22" name="手繪多邊形 21"/>
            <p:cNvSpPr/>
            <p:nvPr/>
          </p:nvSpPr>
          <p:spPr>
            <a:xfrm>
              <a:off x="6809818" y="1921204"/>
              <a:ext cx="1094651" cy="1094651"/>
            </a:xfrm>
            <a:custGeom>
              <a:avLst/>
              <a:gdLst>
                <a:gd name="connsiteX0" fmla="*/ 0 w 1094651"/>
                <a:gd name="connsiteY0" fmla="*/ 547326 h 1094651"/>
                <a:gd name="connsiteX1" fmla="*/ 547326 w 1094651"/>
                <a:gd name="connsiteY1" fmla="*/ 0 h 1094651"/>
                <a:gd name="connsiteX2" fmla="*/ 1094652 w 1094651"/>
                <a:gd name="connsiteY2" fmla="*/ 547326 h 1094651"/>
                <a:gd name="connsiteX3" fmla="*/ 547326 w 1094651"/>
                <a:gd name="connsiteY3" fmla="*/ 1094652 h 1094651"/>
                <a:gd name="connsiteX4" fmla="*/ 0 w 1094651"/>
                <a:gd name="connsiteY4" fmla="*/ 547326 h 109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51" h="1094651">
                  <a:moveTo>
                    <a:pt x="0" y="547326"/>
                  </a:moveTo>
                  <a:cubicBezTo>
                    <a:pt x="0" y="245046"/>
                    <a:pt x="245046" y="0"/>
                    <a:pt x="547326" y="0"/>
                  </a:cubicBezTo>
                  <a:cubicBezTo>
                    <a:pt x="849606" y="0"/>
                    <a:pt x="1094652" y="245046"/>
                    <a:pt x="1094652" y="547326"/>
                  </a:cubicBezTo>
                  <a:cubicBezTo>
                    <a:pt x="1094652" y="849606"/>
                    <a:pt x="849606" y="1094652"/>
                    <a:pt x="547326" y="1094652"/>
                  </a:cubicBezTo>
                  <a:cubicBezTo>
                    <a:pt x="245046" y="1094652"/>
                    <a:pt x="0" y="849606"/>
                    <a:pt x="0" y="547326"/>
                  </a:cubicBezTo>
                  <a:close/>
                </a:path>
              </a:pathLst>
            </a:custGeom>
            <a:sp3d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548" tIns="175548" rIns="175548" bIns="175548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kern="1200" baseline="0" dirty="0"/>
                <a:t>2</a:t>
              </a:r>
              <a:r>
                <a:rPr lang="en-US" altLang="zh-TW" sz="2500" kern="1200" baseline="0" dirty="0"/>
                <a:t>.</a:t>
              </a:r>
              <a:r>
                <a:rPr lang="zh-TW" altLang="en-US" sz="2500" kern="1200" baseline="0" dirty="0"/>
                <a:t>想學習</a:t>
              </a:r>
              <a:r>
                <a:rPr lang="en-US" altLang="zh-TW" sz="2500" kern="1200" baseline="0" dirty="0" err="1"/>
                <a:t>Javascript</a:t>
              </a:r>
              <a:endParaRPr lang="zh-TW" sz="2500" kern="1200" dirty="0"/>
            </a:p>
          </p:txBody>
        </p:sp>
        <p:sp>
          <p:nvSpPr>
            <p:cNvPr id="23" name="手繪多邊形 22"/>
            <p:cNvSpPr/>
            <p:nvPr/>
          </p:nvSpPr>
          <p:spPr>
            <a:xfrm rot="5400000">
              <a:off x="7210873" y="3098837"/>
              <a:ext cx="292542" cy="369444"/>
            </a:xfrm>
            <a:custGeom>
              <a:avLst/>
              <a:gdLst>
                <a:gd name="connsiteX0" fmla="*/ 0 w 292542"/>
                <a:gd name="connsiteY0" fmla="*/ 73889 h 369444"/>
                <a:gd name="connsiteX1" fmla="*/ 146271 w 292542"/>
                <a:gd name="connsiteY1" fmla="*/ 73889 h 369444"/>
                <a:gd name="connsiteX2" fmla="*/ 146271 w 292542"/>
                <a:gd name="connsiteY2" fmla="*/ 0 h 369444"/>
                <a:gd name="connsiteX3" fmla="*/ 292542 w 292542"/>
                <a:gd name="connsiteY3" fmla="*/ 184722 h 369444"/>
                <a:gd name="connsiteX4" fmla="*/ 146271 w 292542"/>
                <a:gd name="connsiteY4" fmla="*/ 369444 h 369444"/>
                <a:gd name="connsiteX5" fmla="*/ 146271 w 292542"/>
                <a:gd name="connsiteY5" fmla="*/ 295555 h 369444"/>
                <a:gd name="connsiteX6" fmla="*/ 0 w 292542"/>
                <a:gd name="connsiteY6" fmla="*/ 295555 h 369444"/>
                <a:gd name="connsiteX7" fmla="*/ 0 w 292542"/>
                <a:gd name="connsiteY7" fmla="*/ 73889 h 36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542" h="369444">
                  <a:moveTo>
                    <a:pt x="0" y="73889"/>
                  </a:moveTo>
                  <a:lnTo>
                    <a:pt x="146271" y="73889"/>
                  </a:lnTo>
                  <a:lnTo>
                    <a:pt x="146271" y="0"/>
                  </a:lnTo>
                  <a:lnTo>
                    <a:pt x="292542" y="184722"/>
                  </a:lnTo>
                  <a:lnTo>
                    <a:pt x="146271" y="369444"/>
                  </a:lnTo>
                  <a:lnTo>
                    <a:pt x="146271" y="295555"/>
                  </a:lnTo>
                  <a:lnTo>
                    <a:pt x="0" y="295555"/>
                  </a:lnTo>
                  <a:lnTo>
                    <a:pt x="0" y="73889"/>
                  </a:lnTo>
                  <a:close/>
                </a:path>
              </a:pathLst>
            </a:custGeom>
            <a:sp3d z="-182000"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73888" rIns="87762" bIns="73889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000" kern="1200"/>
            </a:p>
          </p:txBody>
        </p:sp>
        <p:sp>
          <p:nvSpPr>
            <p:cNvPr id="24" name="手繪多邊形 23"/>
            <p:cNvSpPr/>
            <p:nvPr/>
          </p:nvSpPr>
          <p:spPr>
            <a:xfrm>
              <a:off x="6809818" y="3567823"/>
              <a:ext cx="1094651" cy="1094651"/>
            </a:xfrm>
            <a:custGeom>
              <a:avLst/>
              <a:gdLst>
                <a:gd name="connsiteX0" fmla="*/ 0 w 1094651"/>
                <a:gd name="connsiteY0" fmla="*/ 547326 h 1094651"/>
                <a:gd name="connsiteX1" fmla="*/ 547326 w 1094651"/>
                <a:gd name="connsiteY1" fmla="*/ 0 h 1094651"/>
                <a:gd name="connsiteX2" fmla="*/ 1094652 w 1094651"/>
                <a:gd name="connsiteY2" fmla="*/ 547326 h 1094651"/>
                <a:gd name="connsiteX3" fmla="*/ 547326 w 1094651"/>
                <a:gd name="connsiteY3" fmla="*/ 1094652 h 1094651"/>
                <a:gd name="connsiteX4" fmla="*/ 0 w 1094651"/>
                <a:gd name="connsiteY4" fmla="*/ 547326 h 109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51" h="1094651">
                  <a:moveTo>
                    <a:pt x="0" y="547326"/>
                  </a:moveTo>
                  <a:cubicBezTo>
                    <a:pt x="0" y="245046"/>
                    <a:pt x="245046" y="0"/>
                    <a:pt x="547326" y="0"/>
                  </a:cubicBezTo>
                  <a:cubicBezTo>
                    <a:pt x="849606" y="0"/>
                    <a:pt x="1094652" y="245046"/>
                    <a:pt x="1094652" y="547326"/>
                  </a:cubicBezTo>
                  <a:cubicBezTo>
                    <a:pt x="1094652" y="849606"/>
                    <a:pt x="849606" y="1094652"/>
                    <a:pt x="547326" y="1094652"/>
                  </a:cubicBezTo>
                  <a:cubicBezTo>
                    <a:pt x="245046" y="1094652"/>
                    <a:pt x="0" y="849606"/>
                    <a:pt x="0" y="547326"/>
                  </a:cubicBezTo>
                  <a:close/>
                </a:path>
              </a:pathLst>
            </a:custGeom>
            <a:sp3d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548" tIns="175548" rIns="175548" bIns="175548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kern="1200" baseline="0" dirty="0"/>
                <a:t>3</a:t>
              </a:r>
              <a:r>
                <a:rPr lang="en-US" altLang="zh-TW" sz="2500" kern="1200" baseline="0" dirty="0"/>
                <a:t>.</a:t>
              </a:r>
              <a:r>
                <a:rPr lang="zh-TW" altLang="en-US" sz="2500" kern="1200" baseline="0" dirty="0"/>
                <a:t>用</a:t>
              </a:r>
              <a:r>
                <a:rPr lang="en-US" altLang="zh-TW" sz="2500" kern="1200" baseline="0" dirty="0" err="1"/>
                <a:t>Javascript</a:t>
              </a:r>
              <a:r>
                <a:rPr lang="zh-TW" altLang="en-US" sz="2500" kern="1200" baseline="0" dirty="0"/>
                <a:t>實作出一款遊戲</a:t>
              </a:r>
              <a:endParaRPr lang="zh-TW" sz="2500" kern="1200" dirty="0"/>
            </a:p>
          </p:txBody>
        </p:sp>
        <p:sp>
          <p:nvSpPr>
            <p:cNvPr id="25" name="手繪多邊形 24"/>
            <p:cNvSpPr/>
            <p:nvPr/>
          </p:nvSpPr>
          <p:spPr>
            <a:xfrm rot="19800000">
              <a:off x="6505036" y="4337940"/>
              <a:ext cx="292542" cy="369445"/>
            </a:xfrm>
            <a:custGeom>
              <a:avLst/>
              <a:gdLst>
                <a:gd name="connsiteX0" fmla="*/ 0 w 292542"/>
                <a:gd name="connsiteY0" fmla="*/ 73889 h 369444"/>
                <a:gd name="connsiteX1" fmla="*/ 146271 w 292542"/>
                <a:gd name="connsiteY1" fmla="*/ 73889 h 369444"/>
                <a:gd name="connsiteX2" fmla="*/ 146271 w 292542"/>
                <a:gd name="connsiteY2" fmla="*/ 0 h 369444"/>
                <a:gd name="connsiteX3" fmla="*/ 292542 w 292542"/>
                <a:gd name="connsiteY3" fmla="*/ 184722 h 369444"/>
                <a:gd name="connsiteX4" fmla="*/ 146271 w 292542"/>
                <a:gd name="connsiteY4" fmla="*/ 369444 h 369444"/>
                <a:gd name="connsiteX5" fmla="*/ 146271 w 292542"/>
                <a:gd name="connsiteY5" fmla="*/ 295555 h 369444"/>
                <a:gd name="connsiteX6" fmla="*/ 0 w 292542"/>
                <a:gd name="connsiteY6" fmla="*/ 295555 h 369444"/>
                <a:gd name="connsiteX7" fmla="*/ 0 w 292542"/>
                <a:gd name="connsiteY7" fmla="*/ 73889 h 36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542" h="369444">
                  <a:moveTo>
                    <a:pt x="292542" y="295555"/>
                  </a:moveTo>
                  <a:lnTo>
                    <a:pt x="146271" y="295555"/>
                  </a:lnTo>
                  <a:lnTo>
                    <a:pt x="146271" y="369444"/>
                  </a:lnTo>
                  <a:lnTo>
                    <a:pt x="0" y="184722"/>
                  </a:lnTo>
                  <a:lnTo>
                    <a:pt x="146271" y="0"/>
                  </a:lnTo>
                  <a:lnTo>
                    <a:pt x="146271" y="73889"/>
                  </a:lnTo>
                  <a:lnTo>
                    <a:pt x="292542" y="73889"/>
                  </a:lnTo>
                  <a:lnTo>
                    <a:pt x="292542" y="295555"/>
                  </a:lnTo>
                  <a:close/>
                </a:path>
              </a:pathLst>
            </a:custGeom>
            <a:sp3d z="-182000"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7762" tIns="73889" rIns="0" bIns="73889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000" kern="1200"/>
            </a:p>
          </p:txBody>
        </p:sp>
        <p:sp>
          <p:nvSpPr>
            <p:cNvPr id="26" name="手繪多邊形 25"/>
            <p:cNvSpPr/>
            <p:nvPr/>
          </p:nvSpPr>
          <p:spPr>
            <a:xfrm>
              <a:off x="5383804" y="4391132"/>
              <a:ext cx="1094651" cy="1094651"/>
            </a:xfrm>
            <a:custGeom>
              <a:avLst/>
              <a:gdLst>
                <a:gd name="connsiteX0" fmla="*/ 0 w 1094651"/>
                <a:gd name="connsiteY0" fmla="*/ 547326 h 1094651"/>
                <a:gd name="connsiteX1" fmla="*/ 547326 w 1094651"/>
                <a:gd name="connsiteY1" fmla="*/ 0 h 1094651"/>
                <a:gd name="connsiteX2" fmla="*/ 1094652 w 1094651"/>
                <a:gd name="connsiteY2" fmla="*/ 547326 h 1094651"/>
                <a:gd name="connsiteX3" fmla="*/ 547326 w 1094651"/>
                <a:gd name="connsiteY3" fmla="*/ 1094652 h 1094651"/>
                <a:gd name="connsiteX4" fmla="*/ 0 w 1094651"/>
                <a:gd name="connsiteY4" fmla="*/ 547326 h 109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51" h="1094651">
                  <a:moveTo>
                    <a:pt x="0" y="547326"/>
                  </a:moveTo>
                  <a:cubicBezTo>
                    <a:pt x="0" y="245046"/>
                    <a:pt x="245046" y="0"/>
                    <a:pt x="547326" y="0"/>
                  </a:cubicBezTo>
                  <a:cubicBezTo>
                    <a:pt x="849606" y="0"/>
                    <a:pt x="1094652" y="245046"/>
                    <a:pt x="1094652" y="547326"/>
                  </a:cubicBezTo>
                  <a:cubicBezTo>
                    <a:pt x="1094652" y="849606"/>
                    <a:pt x="849606" y="1094652"/>
                    <a:pt x="547326" y="1094652"/>
                  </a:cubicBezTo>
                  <a:cubicBezTo>
                    <a:pt x="245046" y="1094652"/>
                    <a:pt x="0" y="849606"/>
                    <a:pt x="0" y="547326"/>
                  </a:cubicBezTo>
                  <a:close/>
                </a:path>
              </a:pathLst>
            </a:custGeom>
            <a:sp3d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548" tIns="175548" rIns="175548" bIns="175548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baseline="0" dirty="0"/>
                <a:t>4</a:t>
              </a:r>
              <a:r>
                <a:rPr lang="en-US" altLang="zh-TW" sz="2000" kern="1200" baseline="0" dirty="0"/>
                <a:t>.</a:t>
              </a:r>
              <a:r>
                <a:rPr lang="zh-TW" altLang="en-US" sz="2000" kern="1200" baseline="0" dirty="0"/>
                <a:t>在實作俄羅斯方塊遊戲的過程中學習</a:t>
              </a:r>
              <a:endParaRPr lang="zh-TW" sz="2000" kern="1200" dirty="0"/>
            </a:p>
          </p:txBody>
        </p:sp>
        <p:sp>
          <p:nvSpPr>
            <p:cNvPr id="27" name="手繪多邊形 26"/>
            <p:cNvSpPr/>
            <p:nvPr/>
          </p:nvSpPr>
          <p:spPr>
            <a:xfrm rot="1800000">
              <a:off x="5079022" y="4346220"/>
              <a:ext cx="292543" cy="369445"/>
            </a:xfrm>
            <a:custGeom>
              <a:avLst/>
              <a:gdLst>
                <a:gd name="connsiteX0" fmla="*/ 0 w 292542"/>
                <a:gd name="connsiteY0" fmla="*/ 73889 h 369444"/>
                <a:gd name="connsiteX1" fmla="*/ 146271 w 292542"/>
                <a:gd name="connsiteY1" fmla="*/ 73889 h 369444"/>
                <a:gd name="connsiteX2" fmla="*/ 146271 w 292542"/>
                <a:gd name="connsiteY2" fmla="*/ 0 h 369444"/>
                <a:gd name="connsiteX3" fmla="*/ 292542 w 292542"/>
                <a:gd name="connsiteY3" fmla="*/ 184722 h 369444"/>
                <a:gd name="connsiteX4" fmla="*/ 146271 w 292542"/>
                <a:gd name="connsiteY4" fmla="*/ 369444 h 369444"/>
                <a:gd name="connsiteX5" fmla="*/ 146271 w 292542"/>
                <a:gd name="connsiteY5" fmla="*/ 295555 h 369444"/>
                <a:gd name="connsiteX6" fmla="*/ 0 w 292542"/>
                <a:gd name="connsiteY6" fmla="*/ 295555 h 369444"/>
                <a:gd name="connsiteX7" fmla="*/ 0 w 292542"/>
                <a:gd name="connsiteY7" fmla="*/ 73889 h 36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542" h="369444">
                  <a:moveTo>
                    <a:pt x="292542" y="295555"/>
                  </a:moveTo>
                  <a:lnTo>
                    <a:pt x="146271" y="295555"/>
                  </a:lnTo>
                  <a:lnTo>
                    <a:pt x="146271" y="369444"/>
                  </a:lnTo>
                  <a:lnTo>
                    <a:pt x="0" y="184722"/>
                  </a:lnTo>
                  <a:lnTo>
                    <a:pt x="146271" y="0"/>
                  </a:lnTo>
                  <a:lnTo>
                    <a:pt x="146271" y="73889"/>
                  </a:lnTo>
                  <a:lnTo>
                    <a:pt x="292542" y="73889"/>
                  </a:lnTo>
                  <a:lnTo>
                    <a:pt x="292542" y="295555"/>
                  </a:lnTo>
                  <a:close/>
                </a:path>
              </a:pathLst>
            </a:custGeom>
            <a:sp3d z="-182000"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7763" tIns="73890" rIns="0" bIns="73888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000" kern="1200"/>
            </a:p>
          </p:txBody>
        </p:sp>
        <p:sp>
          <p:nvSpPr>
            <p:cNvPr id="28" name="手繪多邊形 27"/>
            <p:cNvSpPr/>
            <p:nvPr/>
          </p:nvSpPr>
          <p:spPr>
            <a:xfrm>
              <a:off x="3957790" y="3567823"/>
              <a:ext cx="1094651" cy="1094651"/>
            </a:xfrm>
            <a:custGeom>
              <a:avLst/>
              <a:gdLst>
                <a:gd name="connsiteX0" fmla="*/ 0 w 1094651"/>
                <a:gd name="connsiteY0" fmla="*/ 547326 h 1094651"/>
                <a:gd name="connsiteX1" fmla="*/ 547326 w 1094651"/>
                <a:gd name="connsiteY1" fmla="*/ 0 h 1094651"/>
                <a:gd name="connsiteX2" fmla="*/ 1094652 w 1094651"/>
                <a:gd name="connsiteY2" fmla="*/ 547326 h 1094651"/>
                <a:gd name="connsiteX3" fmla="*/ 547326 w 1094651"/>
                <a:gd name="connsiteY3" fmla="*/ 1094652 h 1094651"/>
                <a:gd name="connsiteX4" fmla="*/ 0 w 1094651"/>
                <a:gd name="connsiteY4" fmla="*/ 547326 h 109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51" h="1094651">
                  <a:moveTo>
                    <a:pt x="0" y="547326"/>
                  </a:moveTo>
                  <a:cubicBezTo>
                    <a:pt x="0" y="245046"/>
                    <a:pt x="245046" y="0"/>
                    <a:pt x="547326" y="0"/>
                  </a:cubicBezTo>
                  <a:cubicBezTo>
                    <a:pt x="849606" y="0"/>
                    <a:pt x="1094652" y="245046"/>
                    <a:pt x="1094652" y="547326"/>
                  </a:cubicBezTo>
                  <a:cubicBezTo>
                    <a:pt x="1094652" y="849606"/>
                    <a:pt x="849606" y="1094652"/>
                    <a:pt x="547326" y="1094652"/>
                  </a:cubicBezTo>
                  <a:cubicBezTo>
                    <a:pt x="245046" y="1094652"/>
                    <a:pt x="0" y="849606"/>
                    <a:pt x="0" y="547326"/>
                  </a:cubicBezTo>
                  <a:close/>
                </a:path>
              </a:pathLst>
            </a:custGeom>
            <a:sp3d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548" tIns="175548" rIns="175548" bIns="175548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2000" kern="1200" dirty="0"/>
                <a:t>5.</a:t>
              </a:r>
              <a:r>
                <a:rPr lang="zh-TW" altLang="en-US" sz="2000" kern="1200" dirty="0"/>
                <a:t>將成果交給玩家並取得反饋</a:t>
              </a:r>
              <a:endParaRPr lang="zh-TW" sz="2000" kern="1200" dirty="0"/>
            </a:p>
          </p:txBody>
        </p:sp>
        <p:sp>
          <p:nvSpPr>
            <p:cNvPr id="29" name="手繪多邊形 28"/>
            <p:cNvSpPr/>
            <p:nvPr/>
          </p:nvSpPr>
          <p:spPr>
            <a:xfrm rot="16200000">
              <a:off x="4358845" y="3115397"/>
              <a:ext cx="292542" cy="369444"/>
            </a:xfrm>
            <a:custGeom>
              <a:avLst/>
              <a:gdLst>
                <a:gd name="connsiteX0" fmla="*/ 0 w 292542"/>
                <a:gd name="connsiteY0" fmla="*/ 73889 h 369444"/>
                <a:gd name="connsiteX1" fmla="*/ 146271 w 292542"/>
                <a:gd name="connsiteY1" fmla="*/ 73889 h 369444"/>
                <a:gd name="connsiteX2" fmla="*/ 146271 w 292542"/>
                <a:gd name="connsiteY2" fmla="*/ 0 h 369444"/>
                <a:gd name="connsiteX3" fmla="*/ 292542 w 292542"/>
                <a:gd name="connsiteY3" fmla="*/ 184722 h 369444"/>
                <a:gd name="connsiteX4" fmla="*/ 146271 w 292542"/>
                <a:gd name="connsiteY4" fmla="*/ 369444 h 369444"/>
                <a:gd name="connsiteX5" fmla="*/ 146271 w 292542"/>
                <a:gd name="connsiteY5" fmla="*/ 295555 h 369444"/>
                <a:gd name="connsiteX6" fmla="*/ 0 w 292542"/>
                <a:gd name="connsiteY6" fmla="*/ 295555 h 369444"/>
                <a:gd name="connsiteX7" fmla="*/ 0 w 292542"/>
                <a:gd name="connsiteY7" fmla="*/ 73889 h 36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542" h="369444">
                  <a:moveTo>
                    <a:pt x="0" y="73889"/>
                  </a:moveTo>
                  <a:lnTo>
                    <a:pt x="146271" y="73889"/>
                  </a:lnTo>
                  <a:lnTo>
                    <a:pt x="146271" y="0"/>
                  </a:lnTo>
                  <a:lnTo>
                    <a:pt x="292542" y="184722"/>
                  </a:lnTo>
                  <a:lnTo>
                    <a:pt x="146271" y="369444"/>
                  </a:lnTo>
                  <a:lnTo>
                    <a:pt x="146271" y="295555"/>
                  </a:lnTo>
                  <a:lnTo>
                    <a:pt x="0" y="295555"/>
                  </a:lnTo>
                  <a:lnTo>
                    <a:pt x="0" y="73889"/>
                  </a:lnTo>
                  <a:close/>
                </a:path>
              </a:pathLst>
            </a:custGeom>
            <a:sp3d z="-182000"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73889" rIns="87763" bIns="73888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000" kern="1200"/>
            </a:p>
          </p:txBody>
        </p:sp>
        <p:sp>
          <p:nvSpPr>
            <p:cNvPr id="30" name="手繪多邊形 29"/>
            <p:cNvSpPr/>
            <p:nvPr/>
          </p:nvSpPr>
          <p:spPr>
            <a:xfrm>
              <a:off x="3957790" y="1921204"/>
              <a:ext cx="1094651" cy="1094651"/>
            </a:xfrm>
            <a:custGeom>
              <a:avLst/>
              <a:gdLst>
                <a:gd name="connsiteX0" fmla="*/ 0 w 1094651"/>
                <a:gd name="connsiteY0" fmla="*/ 547326 h 1094651"/>
                <a:gd name="connsiteX1" fmla="*/ 547326 w 1094651"/>
                <a:gd name="connsiteY1" fmla="*/ 0 h 1094651"/>
                <a:gd name="connsiteX2" fmla="*/ 1094652 w 1094651"/>
                <a:gd name="connsiteY2" fmla="*/ 547326 h 1094651"/>
                <a:gd name="connsiteX3" fmla="*/ 547326 w 1094651"/>
                <a:gd name="connsiteY3" fmla="*/ 1094652 h 1094651"/>
                <a:gd name="connsiteX4" fmla="*/ 0 w 1094651"/>
                <a:gd name="connsiteY4" fmla="*/ 547326 h 109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51" h="1094651">
                  <a:moveTo>
                    <a:pt x="0" y="547326"/>
                  </a:moveTo>
                  <a:cubicBezTo>
                    <a:pt x="0" y="245046"/>
                    <a:pt x="245046" y="0"/>
                    <a:pt x="547326" y="0"/>
                  </a:cubicBezTo>
                  <a:cubicBezTo>
                    <a:pt x="849606" y="0"/>
                    <a:pt x="1094652" y="245046"/>
                    <a:pt x="1094652" y="547326"/>
                  </a:cubicBezTo>
                  <a:cubicBezTo>
                    <a:pt x="1094652" y="849606"/>
                    <a:pt x="849606" y="1094652"/>
                    <a:pt x="547326" y="1094652"/>
                  </a:cubicBezTo>
                  <a:cubicBezTo>
                    <a:pt x="245046" y="1094652"/>
                    <a:pt x="0" y="849606"/>
                    <a:pt x="0" y="547326"/>
                  </a:cubicBezTo>
                  <a:close/>
                </a:path>
              </a:pathLst>
            </a:custGeom>
            <a:sp3d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548" tIns="175548" rIns="175548" bIns="175548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2000" kern="1200" dirty="0"/>
                <a:t>6.</a:t>
              </a:r>
              <a:r>
                <a:rPr lang="zh-TW" altLang="en-US" sz="2000" kern="1200" dirty="0"/>
                <a:t>對於反饋再作分析和修正</a:t>
              </a:r>
              <a:endParaRPr lang="zh-TW" sz="2000" kern="1200" dirty="0"/>
            </a:p>
          </p:txBody>
        </p:sp>
        <p:sp>
          <p:nvSpPr>
            <p:cNvPr id="31" name="手繪多邊形 30"/>
            <p:cNvSpPr/>
            <p:nvPr/>
          </p:nvSpPr>
          <p:spPr>
            <a:xfrm rot="19800000">
              <a:off x="5064682" y="1876293"/>
              <a:ext cx="292542" cy="369444"/>
            </a:xfrm>
            <a:custGeom>
              <a:avLst/>
              <a:gdLst>
                <a:gd name="connsiteX0" fmla="*/ 0 w 292542"/>
                <a:gd name="connsiteY0" fmla="*/ 73889 h 369444"/>
                <a:gd name="connsiteX1" fmla="*/ 146271 w 292542"/>
                <a:gd name="connsiteY1" fmla="*/ 73889 h 369444"/>
                <a:gd name="connsiteX2" fmla="*/ 146271 w 292542"/>
                <a:gd name="connsiteY2" fmla="*/ 0 h 369444"/>
                <a:gd name="connsiteX3" fmla="*/ 292542 w 292542"/>
                <a:gd name="connsiteY3" fmla="*/ 184722 h 369444"/>
                <a:gd name="connsiteX4" fmla="*/ 146271 w 292542"/>
                <a:gd name="connsiteY4" fmla="*/ 369444 h 369444"/>
                <a:gd name="connsiteX5" fmla="*/ 146271 w 292542"/>
                <a:gd name="connsiteY5" fmla="*/ 295555 h 369444"/>
                <a:gd name="connsiteX6" fmla="*/ 0 w 292542"/>
                <a:gd name="connsiteY6" fmla="*/ 295555 h 369444"/>
                <a:gd name="connsiteX7" fmla="*/ 0 w 292542"/>
                <a:gd name="connsiteY7" fmla="*/ 73889 h 36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542" h="369444">
                  <a:moveTo>
                    <a:pt x="0" y="73889"/>
                  </a:moveTo>
                  <a:lnTo>
                    <a:pt x="146271" y="73889"/>
                  </a:lnTo>
                  <a:lnTo>
                    <a:pt x="146271" y="0"/>
                  </a:lnTo>
                  <a:lnTo>
                    <a:pt x="292542" y="184722"/>
                  </a:lnTo>
                  <a:lnTo>
                    <a:pt x="146271" y="369444"/>
                  </a:lnTo>
                  <a:lnTo>
                    <a:pt x="146271" y="295555"/>
                  </a:lnTo>
                  <a:lnTo>
                    <a:pt x="0" y="295555"/>
                  </a:lnTo>
                  <a:lnTo>
                    <a:pt x="0" y="73889"/>
                  </a:lnTo>
                  <a:close/>
                </a:path>
              </a:pathLst>
            </a:custGeom>
            <a:sp3d z="-182000"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73889" rIns="87763" bIns="73888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000" kern="1200"/>
            </a:p>
          </p:txBody>
        </p:sp>
      </p:grpSp>
      <p:grpSp>
        <p:nvGrpSpPr>
          <p:cNvPr id="35" name="群組 34"/>
          <p:cNvGrpSpPr/>
          <p:nvPr/>
        </p:nvGrpSpPr>
        <p:grpSpPr>
          <a:xfrm>
            <a:off x="167292" y="80685"/>
            <a:ext cx="5971826" cy="6639431"/>
            <a:chOff x="3957790" y="1097895"/>
            <a:chExt cx="3946679" cy="4387888"/>
          </a:xfrm>
          <a:effectLst>
            <a:glow rad="190500">
              <a:schemeClr val="accent5">
                <a:satMod val="175000"/>
                <a:alpha val="20000"/>
              </a:schemeClr>
            </a:glow>
          </a:effectLst>
          <a:scene3d>
            <a:camera prst="perspectiveHeroicExtremeRightFacing" fov="3600000">
              <a:rot lat="21000000" lon="20400000" rev="21594000"/>
            </a:camera>
            <a:lightRig rig="threePt" dir="t"/>
          </a:scene3d>
        </p:grpSpPr>
        <p:sp>
          <p:nvSpPr>
            <p:cNvPr id="7" name="手繪多邊形 6"/>
            <p:cNvSpPr/>
            <p:nvPr/>
          </p:nvSpPr>
          <p:spPr>
            <a:xfrm>
              <a:off x="5383804" y="1097895"/>
              <a:ext cx="1094651" cy="1094651"/>
            </a:xfrm>
            <a:custGeom>
              <a:avLst/>
              <a:gdLst>
                <a:gd name="connsiteX0" fmla="*/ 0 w 1094651"/>
                <a:gd name="connsiteY0" fmla="*/ 547326 h 1094651"/>
                <a:gd name="connsiteX1" fmla="*/ 547326 w 1094651"/>
                <a:gd name="connsiteY1" fmla="*/ 0 h 1094651"/>
                <a:gd name="connsiteX2" fmla="*/ 1094652 w 1094651"/>
                <a:gd name="connsiteY2" fmla="*/ 547326 h 1094651"/>
                <a:gd name="connsiteX3" fmla="*/ 547326 w 1094651"/>
                <a:gd name="connsiteY3" fmla="*/ 1094652 h 1094651"/>
                <a:gd name="connsiteX4" fmla="*/ 0 w 1094651"/>
                <a:gd name="connsiteY4" fmla="*/ 547326 h 109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51" h="1094651">
                  <a:moveTo>
                    <a:pt x="0" y="547326"/>
                  </a:moveTo>
                  <a:cubicBezTo>
                    <a:pt x="0" y="245046"/>
                    <a:pt x="245046" y="0"/>
                    <a:pt x="547326" y="0"/>
                  </a:cubicBezTo>
                  <a:cubicBezTo>
                    <a:pt x="849606" y="0"/>
                    <a:pt x="1094652" y="245046"/>
                    <a:pt x="1094652" y="547326"/>
                  </a:cubicBezTo>
                  <a:cubicBezTo>
                    <a:pt x="1094652" y="849606"/>
                    <a:pt x="849606" y="1094652"/>
                    <a:pt x="547326" y="1094652"/>
                  </a:cubicBezTo>
                  <a:cubicBezTo>
                    <a:pt x="245046" y="1094652"/>
                    <a:pt x="0" y="849606"/>
                    <a:pt x="0" y="547326"/>
                  </a:cubicBezTo>
                  <a:close/>
                </a:path>
              </a:pathLst>
            </a:custGeom>
            <a:sp3d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548" tIns="175548" rIns="175548" bIns="175548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kern="1200" baseline="0" dirty="0"/>
                <a:t>1</a:t>
              </a:r>
              <a:r>
                <a:rPr lang="en-US" altLang="zh-TW" sz="2500" kern="1200" baseline="0" dirty="0"/>
                <a:t>.</a:t>
              </a:r>
              <a:r>
                <a:rPr lang="zh-TW" altLang="en-US" sz="2500" kern="1200" baseline="0" dirty="0"/>
                <a:t>自主學習課程</a:t>
              </a:r>
              <a:endParaRPr lang="zh-TW" sz="2500" kern="1200" dirty="0"/>
            </a:p>
          </p:txBody>
        </p:sp>
        <p:sp>
          <p:nvSpPr>
            <p:cNvPr id="8" name="手繪多邊形 7"/>
            <p:cNvSpPr/>
            <p:nvPr/>
          </p:nvSpPr>
          <p:spPr>
            <a:xfrm rot="1800000">
              <a:off x="6490695" y="1868013"/>
              <a:ext cx="292542" cy="369444"/>
            </a:xfrm>
            <a:custGeom>
              <a:avLst/>
              <a:gdLst>
                <a:gd name="connsiteX0" fmla="*/ 0 w 292542"/>
                <a:gd name="connsiteY0" fmla="*/ 73889 h 369444"/>
                <a:gd name="connsiteX1" fmla="*/ 146271 w 292542"/>
                <a:gd name="connsiteY1" fmla="*/ 73889 h 369444"/>
                <a:gd name="connsiteX2" fmla="*/ 146271 w 292542"/>
                <a:gd name="connsiteY2" fmla="*/ 0 h 369444"/>
                <a:gd name="connsiteX3" fmla="*/ 292542 w 292542"/>
                <a:gd name="connsiteY3" fmla="*/ 184722 h 369444"/>
                <a:gd name="connsiteX4" fmla="*/ 146271 w 292542"/>
                <a:gd name="connsiteY4" fmla="*/ 369444 h 369444"/>
                <a:gd name="connsiteX5" fmla="*/ 146271 w 292542"/>
                <a:gd name="connsiteY5" fmla="*/ 295555 h 369444"/>
                <a:gd name="connsiteX6" fmla="*/ 0 w 292542"/>
                <a:gd name="connsiteY6" fmla="*/ 295555 h 369444"/>
                <a:gd name="connsiteX7" fmla="*/ 0 w 292542"/>
                <a:gd name="connsiteY7" fmla="*/ 73889 h 36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542" h="369444">
                  <a:moveTo>
                    <a:pt x="0" y="73889"/>
                  </a:moveTo>
                  <a:lnTo>
                    <a:pt x="146271" y="73889"/>
                  </a:lnTo>
                  <a:lnTo>
                    <a:pt x="146271" y="0"/>
                  </a:lnTo>
                  <a:lnTo>
                    <a:pt x="292542" y="184722"/>
                  </a:lnTo>
                  <a:lnTo>
                    <a:pt x="146271" y="369444"/>
                  </a:lnTo>
                  <a:lnTo>
                    <a:pt x="146271" y="295555"/>
                  </a:lnTo>
                  <a:lnTo>
                    <a:pt x="0" y="295555"/>
                  </a:lnTo>
                  <a:lnTo>
                    <a:pt x="0" y="73889"/>
                  </a:lnTo>
                  <a:close/>
                </a:path>
              </a:pathLst>
            </a:custGeom>
            <a:sp3d z="-182000"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73888" rIns="87763" bIns="73889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000" kern="1200"/>
            </a:p>
          </p:txBody>
        </p:sp>
        <p:sp>
          <p:nvSpPr>
            <p:cNvPr id="9" name="手繪多邊形 8"/>
            <p:cNvSpPr/>
            <p:nvPr/>
          </p:nvSpPr>
          <p:spPr>
            <a:xfrm>
              <a:off x="6809818" y="1921204"/>
              <a:ext cx="1094651" cy="1094651"/>
            </a:xfrm>
            <a:custGeom>
              <a:avLst/>
              <a:gdLst>
                <a:gd name="connsiteX0" fmla="*/ 0 w 1094651"/>
                <a:gd name="connsiteY0" fmla="*/ 547326 h 1094651"/>
                <a:gd name="connsiteX1" fmla="*/ 547326 w 1094651"/>
                <a:gd name="connsiteY1" fmla="*/ 0 h 1094651"/>
                <a:gd name="connsiteX2" fmla="*/ 1094652 w 1094651"/>
                <a:gd name="connsiteY2" fmla="*/ 547326 h 1094651"/>
                <a:gd name="connsiteX3" fmla="*/ 547326 w 1094651"/>
                <a:gd name="connsiteY3" fmla="*/ 1094652 h 1094651"/>
                <a:gd name="connsiteX4" fmla="*/ 0 w 1094651"/>
                <a:gd name="connsiteY4" fmla="*/ 547326 h 109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51" h="1094651">
                  <a:moveTo>
                    <a:pt x="0" y="547326"/>
                  </a:moveTo>
                  <a:cubicBezTo>
                    <a:pt x="0" y="245046"/>
                    <a:pt x="245046" y="0"/>
                    <a:pt x="547326" y="0"/>
                  </a:cubicBezTo>
                  <a:cubicBezTo>
                    <a:pt x="849606" y="0"/>
                    <a:pt x="1094652" y="245046"/>
                    <a:pt x="1094652" y="547326"/>
                  </a:cubicBezTo>
                  <a:cubicBezTo>
                    <a:pt x="1094652" y="849606"/>
                    <a:pt x="849606" y="1094652"/>
                    <a:pt x="547326" y="1094652"/>
                  </a:cubicBezTo>
                  <a:cubicBezTo>
                    <a:pt x="245046" y="1094652"/>
                    <a:pt x="0" y="849606"/>
                    <a:pt x="0" y="547326"/>
                  </a:cubicBezTo>
                  <a:close/>
                </a:path>
              </a:pathLst>
            </a:custGeom>
            <a:sp3d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548" tIns="175548" rIns="175548" bIns="175548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kern="1200" baseline="0" dirty="0"/>
                <a:t>2</a:t>
              </a:r>
              <a:r>
                <a:rPr lang="en-US" altLang="zh-TW" sz="2500" kern="1200" baseline="0" dirty="0"/>
                <a:t>.</a:t>
              </a:r>
              <a:r>
                <a:rPr lang="zh-TW" altLang="en-US" sz="2500" kern="1200" baseline="0" dirty="0"/>
                <a:t>想學習</a:t>
              </a:r>
              <a:r>
                <a:rPr lang="en-US" altLang="zh-TW" sz="2500" kern="1200" baseline="0" dirty="0" err="1"/>
                <a:t>Javascript</a:t>
              </a:r>
              <a:endParaRPr lang="zh-TW" sz="2500" kern="1200" dirty="0"/>
            </a:p>
          </p:txBody>
        </p:sp>
        <p:sp>
          <p:nvSpPr>
            <p:cNvPr id="10" name="手繪多邊形 9"/>
            <p:cNvSpPr/>
            <p:nvPr/>
          </p:nvSpPr>
          <p:spPr>
            <a:xfrm rot="5400000">
              <a:off x="7210873" y="3098837"/>
              <a:ext cx="292542" cy="369444"/>
            </a:xfrm>
            <a:custGeom>
              <a:avLst/>
              <a:gdLst>
                <a:gd name="connsiteX0" fmla="*/ 0 w 292542"/>
                <a:gd name="connsiteY0" fmla="*/ 73889 h 369444"/>
                <a:gd name="connsiteX1" fmla="*/ 146271 w 292542"/>
                <a:gd name="connsiteY1" fmla="*/ 73889 h 369444"/>
                <a:gd name="connsiteX2" fmla="*/ 146271 w 292542"/>
                <a:gd name="connsiteY2" fmla="*/ 0 h 369444"/>
                <a:gd name="connsiteX3" fmla="*/ 292542 w 292542"/>
                <a:gd name="connsiteY3" fmla="*/ 184722 h 369444"/>
                <a:gd name="connsiteX4" fmla="*/ 146271 w 292542"/>
                <a:gd name="connsiteY4" fmla="*/ 369444 h 369444"/>
                <a:gd name="connsiteX5" fmla="*/ 146271 w 292542"/>
                <a:gd name="connsiteY5" fmla="*/ 295555 h 369444"/>
                <a:gd name="connsiteX6" fmla="*/ 0 w 292542"/>
                <a:gd name="connsiteY6" fmla="*/ 295555 h 369444"/>
                <a:gd name="connsiteX7" fmla="*/ 0 w 292542"/>
                <a:gd name="connsiteY7" fmla="*/ 73889 h 36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542" h="369444">
                  <a:moveTo>
                    <a:pt x="0" y="73889"/>
                  </a:moveTo>
                  <a:lnTo>
                    <a:pt x="146271" y="73889"/>
                  </a:lnTo>
                  <a:lnTo>
                    <a:pt x="146271" y="0"/>
                  </a:lnTo>
                  <a:lnTo>
                    <a:pt x="292542" y="184722"/>
                  </a:lnTo>
                  <a:lnTo>
                    <a:pt x="146271" y="369444"/>
                  </a:lnTo>
                  <a:lnTo>
                    <a:pt x="146271" y="295555"/>
                  </a:lnTo>
                  <a:lnTo>
                    <a:pt x="0" y="295555"/>
                  </a:lnTo>
                  <a:lnTo>
                    <a:pt x="0" y="73889"/>
                  </a:lnTo>
                  <a:close/>
                </a:path>
              </a:pathLst>
            </a:custGeom>
            <a:sp3d z="-182000"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0" tIns="73888" rIns="87762" bIns="73889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000" kern="1200"/>
            </a:p>
          </p:txBody>
        </p:sp>
        <p:sp>
          <p:nvSpPr>
            <p:cNvPr id="11" name="手繪多邊形 10"/>
            <p:cNvSpPr/>
            <p:nvPr/>
          </p:nvSpPr>
          <p:spPr>
            <a:xfrm>
              <a:off x="6809818" y="3567823"/>
              <a:ext cx="1094651" cy="1094651"/>
            </a:xfrm>
            <a:custGeom>
              <a:avLst/>
              <a:gdLst>
                <a:gd name="connsiteX0" fmla="*/ 0 w 1094651"/>
                <a:gd name="connsiteY0" fmla="*/ 547326 h 1094651"/>
                <a:gd name="connsiteX1" fmla="*/ 547326 w 1094651"/>
                <a:gd name="connsiteY1" fmla="*/ 0 h 1094651"/>
                <a:gd name="connsiteX2" fmla="*/ 1094652 w 1094651"/>
                <a:gd name="connsiteY2" fmla="*/ 547326 h 1094651"/>
                <a:gd name="connsiteX3" fmla="*/ 547326 w 1094651"/>
                <a:gd name="connsiteY3" fmla="*/ 1094652 h 1094651"/>
                <a:gd name="connsiteX4" fmla="*/ 0 w 1094651"/>
                <a:gd name="connsiteY4" fmla="*/ 547326 h 109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51" h="1094651">
                  <a:moveTo>
                    <a:pt x="0" y="547326"/>
                  </a:moveTo>
                  <a:cubicBezTo>
                    <a:pt x="0" y="245046"/>
                    <a:pt x="245046" y="0"/>
                    <a:pt x="547326" y="0"/>
                  </a:cubicBezTo>
                  <a:cubicBezTo>
                    <a:pt x="849606" y="0"/>
                    <a:pt x="1094652" y="245046"/>
                    <a:pt x="1094652" y="547326"/>
                  </a:cubicBezTo>
                  <a:cubicBezTo>
                    <a:pt x="1094652" y="849606"/>
                    <a:pt x="849606" y="1094652"/>
                    <a:pt x="547326" y="1094652"/>
                  </a:cubicBezTo>
                  <a:cubicBezTo>
                    <a:pt x="245046" y="1094652"/>
                    <a:pt x="0" y="849606"/>
                    <a:pt x="0" y="547326"/>
                  </a:cubicBezTo>
                  <a:close/>
                </a:path>
              </a:pathLst>
            </a:custGeom>
            <a:sp3d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548" tIns="175548" rIns="175548" bIns="175548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kern="1200" baseline="0" dirty="0"/>
                <a:t>3</a:t>
              </a:r>
              <a:r>
                <a:rPr lang="en-US" altLang="zh-TW" sz="2500" kern="1200" baseline="0" dirty="0"/>
                <a:t>.</a:t>
              </a:r>
              <a:r>
                <a:rPr lang="zh-TW" altLang="en-US" sz="2500" kern="1200" baseline="0" dirty="0"/>
                <a:t>用</a:t>
              </a:r>
              <a:r>
                <a:rPr lang="en-US" altLang="zh-TW" sz="2500" kern="1200" baseline="0" dirty="0" err="1"/>
                <a:t>Javascript</a:t>
              </a:r>
              <a:r>
                <a:rPr lang="zh-TW" altLang="en-US" sz="2500" kern="1200" baseline="0" dirty="0"/>
                <a:t>實作出一款遊戲</a:t>
              </a:r>
              <a:endParaRPr lang="zh-TW" sz="2500" kern="1200" dirty="0"/>
            </a:p>
          </p:txBody>
        </p:sp>
        <p:sp>
          <p:nvSpPr>
            <p:cNvPr id="12" name="手繪多邊形 11"/>
            <p:cNvSpPr/>
            <p:nvPr/>
          </p:nvSpPr>
          <p:spPr>
            <a:xfrm rot="19800000">
              <a:off x="6505036" y="4337940"/>
              <a:ext cx="292542" cy="369445"/>
            </a:xfrm>
            <a:custGeom>
              <a:avLst/>
              <a:gdLst>
                <a:gd name="connsiteX0" fmla="*/ 0 w 292542"/>
                <a:gd name="connsiteY0" fmla="*/ 73889 h 369444"/>
                <a:gd name="connsiteX1" fmla="*/ 146271 w 292542"/>
                <a:gd name="connsiteY1" fmla="*/ 73889 h 369444"/>
                <a:gd name="connsiteX2" fmla="*/ 146271 w 292542"/>
                <a:gd name="connsiteY2" fmla="*/ 0 h 369444"/>
                <a:gd name="connsiteX3" fmla="*/ 292542 w 292542"/>
                <a:gd name="connsiteY3" fmla="*/ 184722 h 369444"/>
                <a:gd name="connsiteX4" fmla="*/ 146271 w 292542"/>
                <a:gd name="connsiteY4" fmla="*/ 369444 h 369444"/>
                <a:gd name="connsiteX5" fmla="*/ 146271 w 292542"/>
                <a:gd name="connsiteY5" fmla="*/ 295555 h 369444"/>
                <a:gd name="connsiteX6" fmla="*/ 0 w 292542"/>
                <a:gd name="connsiteY6" fmla="*/ 295555 h 369444"/>
                <a:gd name="connsiteX7" fmla="*/ 0 w 292542"/>
                <a:gd name="connsiteY7" fmla="*/ 73889 h 36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542" h="369444">
                  <a:moveTo>
                    <a:pt x="292542" y="295555"/>
                  </a:moveTo>
                  <a:lnTo>
                    <a:pt x="146271" y="295555"/>
                  </a:lnTo>
                  <a:lnTo>
                    <a:pt x="146271" y="369444"/>
                  </a:lnTo>
                  <a:lnTo>
                    <a:pt x="0" y="184722"/>
                  </a:lnTo>
                  <a:lnTo>
                    <a:pt x="146271" y="0"/>
                  </a:lnTo>
                  <a:lnTo>
                    <a:pt x="146271" y="73889"/>
                  </a:lnTo>
                  <a:lnTo>
                    <a:pt x="292542" y="73889"/>
                  </a:lnTo>
                  <a:lnTo>
                    <a:pt x="292542" y="295555"/>
                  </a:lnTo>
                  <a:close/>
                </a:path>
              </a:pathLst>
            </a:custGeom>
            <a:sp3d z="-182000"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7762" tIns="73889" rIns="0" bIns="73889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000" kern="1200"/>
            </a:p>
          </p:txBody>
        </p:sp>
        <p:sp>
          <p:nvSpPr>
            <p:cNvPr id="13" name="手繪多邊形 12"/>
            <p:cNvSpPr/>
            <p:nvPr/>
          </p:nvSpPr>
          <p:spPr>
            <a:xfrm>
              <a:off x="5383804" y="4391132"/>
              <a:ext cx="1094651" cy="1094651"/>
            </a:xfrm>
            <a:custGeom>
              <a:avLst/>
              <a:gdLst>
                <a:gd name="connsiteX0" fmla="*/ 0 w 1094651"/>
                <a:gd name="connsiteY0" fmla="*/ 547326 h 1094651"/>
                <a:gd name="connsiteX1" fmla="*/ 547326 w 1094651"/>
                <a:gd name="connsiteY1" fmla="*/ 0 h 1094651"/>
                <a:gd name="connsiteX2" fmla="*/ 1094652 w 1094651"/>
                <a:gd name="connsiteY2" fmla="*/ 547326 h 1094651"/>
                <a:gd name="connsiteX3" fmla="*/ 547326 w 1094651"/>
                <a:gd name="connsiteY3" fmla="*/ 1094652 h 1094651"/>
                <a:gd name="connsiteX4" fmla="*/ 0 w 1094651"/>
                <a:gd name="connsiteY4" fmla="*/ 547326 h 109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51" h="1094651">
                  <a:moveTo>
                    <a:pt x="0" y="547326"/>
                  </a:moveTo>
                  <a:cubicBezTo>
                    <a:pt x="0" y="245046"/>
                    <a:pt x="245046" y="0"/>
                    <a:pt x="547326" y="0"/>
                  </a:cubicBezTo>
                  <a:cubicBezTo>
                    <a:pt x="849606" y="0"/>
                    <a:pt x="1094652" y="245046"/>
                    <a:pt x="1094652" y="547326"/>
                  </a:cubicBezTo>
                  <a:cubicBezTo>
                    <a:pt x="1094652" y="849606"/>
                    <a:pt x="849606" y="1094652"/>
                    <a:pt x="547326" y="1094652"/>
                  </a:cubicBezTo>
                  <a:cubicBezTo>
                    <a:pt x="245046" y="1094652"/>
                    <a:pt x="0" y="849606"/>
                    <a:pt x="0" y="547326"/>
                  </a:cubicBezTo>
                  <a:close/>
                </a:path>
              </a:pathLst>
            </a:custGeom>
            <a:sp3d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548" tIns="175548" rIns="175548" bIns="175548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baseline="0" dirty="0"/>
                <a:t>4</a:t>
              </a:r>
              <a:r>
                <a:rPr lang="en-US" altLang="zh-TW" sz="2000" kern="1200" baseline="0" dirty="0"/>
                <a:t>.</a:t>
              </a:r>
              <a:r>
                <a:rPr lang="zh-TW" altLang="en-US" sz="2000" kern="1200" baseline="0" dirty="0"/>
                <a:t>在實作俄羅斯方塊遊戲的過程中學習</a:t>
              </a:r>
              <a:endParaRPr lang="zh-TW" sz="2000" kern="1200" dirty="0"/>
            </a:p>
          </p:txBody>
        </p:sp>
        <p:sp>
          <p:nvSpPr>
            <p:cNvPr id="14" name="手繪多邊形 13"/>
            <p:cNvSpPr/>
            <p:nvPr/>
          </p:nvSpPr>
          <p:spPr>
            <a:xfrm rot="1800000">
              <a:off x="5079022" y="4346220"/>
              <a:ext cx="292543" cy="369445"/>
            </a:xfrm>
            <a:custGeom>
              <a:avLst/>
              <a:gdLst>
                <a:gd name="connsiteX0" fmla="*/ 0 w 292542"/>
                <a:gd name="connsiteY0" fmla="*/ 73889 h 369444"/>
                <a:gd name="connsiteX1" fmla="*/ 146271 w 292542"/>
                <a:gd name="connsiteY1" fmla="*/ 73889 h 369444"/>
                <a:gd name="connsiteX2" fmla="*/ 146271 w 292542"/>
                <a:gd name="connsiteY2" fmla="*/ 0 h 369444"/>
                <a:gd name="connsiteX3" fmla="*/ 292542 w 292542"/>
                <a:gd name="connsiteY3" fmla="*/ 184722 h 369444"/>
                <a:gd name="connsiteX4" fmla="*/ 146271 w 292542"/>
                <a:gd name="connsiteY4" fmla="*/ 369444 h 369444"/>
                <a:gd name="connsiteX5" fmla="*/ 146271 w 292542"/>
                <a:gd name="connsiteY5" fmla="*/ 295555 h 369444"/>
                <a:gd name="connsiteX6" fmla="*/ 0 w 292542"/>
                <a:gd name="connsiteY6" fmla="*/ 295555 h 369444"/>
                <a:gd name="connsiteX7" fmla="*/ 0 w 292542"/>
                <a:gd name="connsiteY7" fmla="*/ 73889 h 36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542" h="369444">
                  <a:moveTo>
                    <a:pt x="292542" y="295555"/>
                  </a:moveTo>
                  <a:lnTo>
                    <a:pt x="146271" y="295555"/>
                  </a:lnTo>
                  <a:lnTo>
                    <a:pt x="146271" y="369444"/>
                  </a:lnTo>
                  <a:lnTo>
                    <a:pt x="0" y="184722"/>
                  </a:lnTo>
                  <a:lnTo>
                    <a:pt x="146271" y="0"/>
                  </a:lnTo>
                  <a:lnTo>
                    <a:pt x="146271" y="73889"/>
                  </a:lnTo>
                  <a:lnTo>
                    <a:pt x="292542" y="73889"/>
                  </a:lnTo>
                  <a:lnTo>
                    <a:pt x="292542" y="295555"/>
                  </a:lnTo>
                  <a:close/>
                </a:path>
              </a:pathLst>
            </a:custGeom>
            <a:sp3d z="-182000"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7763" tIns="73890" rIns="0" bIns="73888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000" kern="1200"/>
            </a:p>
          </p:txBody>
        </p:sp>
        <p:sp>
          <p:nvSpPr>
            <p:cNvPr id="15" name="手繪多邊形 14"/>
            <p:cNvSpPr/>
            <p:nvPr/>
          </p:nvSpPr>
          <p:spPr>
            <a:xfrm>
              <a:off x="3957790" y="3567823"/>
              <a:ext cx="1094651" cy="1094651"/>
            </a:xfrm>
            <a:custGeom>
              <a:avLst/>
              <a:gdLst>
                <a:gd name="connsiteX0" fmla="*/ 0 w 1094651"/>
                <a:gd name="connsiteY0" fmla="*/ 547326 h 1094651"/>
                <a:gd name="connsiteX1" fmla="*/ 547326 w 1094651"/>
                <a:gd name="connsiteY1" fmla="*/ 0 h 1094651"/>
                <a:gd name="connsiteX2" fmla="*/ 1094652 w 1094651"/>
                <a:gd name="connsiteY2" fmla="*/ 547326 h 1094651"/>
                <a:gd name="connsiteX3" fmla="*/ 547326 w 1094651"/>
                <a:gd name="connsiteY3" fmla="*/ 1094652 h 1094651"/>
                <a:gd name="connsiteX4" fmla="*/ 0 w 1094651"/>
                <a:gd name="connsiteY4" fmla="*/ 547326 h 109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51" h="1094651">
                  <a:moveTo>
                    <a:pt x="0" y="547326"/>
                  </a:moveTo>
                  <a:cubicBezTo>
                    <a:pt x="0" y="245046"/>
                    <a:pt x="245046" y="0"/>
                    <a:pt x="547326" y="0"/>
                  </a:cubicBezTo>
                  <a:cubicBezTo>
                    <a:pt x="849606" y="0"/>
                    <a:pt x="1094652" y="245046"/>
                    <a:pt x="1094652" y="547326"/>
                  </a:cubicBezTo>
                  <a:cubicBezTo>
                    <a:pt x="1094652" y="849606"/>
                    <a:pt x="849606" y="1094652"/>
                    <a:pt x="547326" y="1094652"/>
                  </a:cubicBezTo>
                  <a:cubicBezTo>
                    <a:pt x="245046" y="1094652"/>
                    <a:pt x="0" y="849606"/>
                    <a:pt x="0" y="547326"/>
                  </a:cubicBezTo>
                  <a:close/>
                </a:path>
              </a:pathLst>
            </a:custGeom>
            <a:sp3d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548" tIns="175548" rIns="175548" bIns="175548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2000" kern="1200" dirty="0"/>
                <a:t>5.</a:t>
              </a:r>
              <a:r>
                <a:rPr lang="zh-TW" altLang="en-US" sz="2000" kern="1200" dirty="0"/>
                <a:t>將成果交給玩家並取得反饋</a:t>
              </a:r>
              <a:endParaRPr lang="zh-TW" sz="2000" kern="1200" dirty="0"/>
            </a:p>
          </p:txBody>
        </p:sp>
        <p:sp>
          <p:nvSpPr>
            <p:cNvPr id="16" name="手繪多邊形 15"/>
            <p:cNvSpPr/>
            <p:nvPr/>
          </p:nvSpPr>
          <p:spPr>
            <a:xfrm rot="16200000">
              <a:off x="4358845" y="3115397"/>
              <a:ext cx="292542" cy="369444"/>
            </a:xfrm>
            <a:custGeom>
              <a:avLst/>
              <a:gdLst>
                <a:gd name="connsiteX0" fmla="*/ 0 w 292542"/>
                <a:gd name="connsiteY0" fmla="*/ 73889 h 369444"/>
                <a:gd name="connsiteX1" fmla="*/ 146271 w 292542"/>
                <a:gd name="connsiteY1" fmla="*/ 73889 h 369444"/>
                <a:gd name="connsiteX2" fmla="*/ 146271 w 292542"/>
                <a:gd name="connsiteY2" fmla="*/ 0 h 369444"/>
                <a:gd name="connsiteX3" fmla="*/ 292542 w 292542"/>
                <a:gd name="connsiteY3" fmla="*/ 184722 h 369444"/>
                <a:gd name="connsiteX4" fmla="*/ 146271 w 292542"/>
                <a:gd name="connsiteY4" fmla="*/ 369444 h 369444"/>
                <a:gd name="connsiteX5" fmla="*/ 146271 w 292542"/>
                <a:gd name="connsiteY5" fmla="*/ 295555 h 369444"/>
                <a:gd name="connsiteX6" fmla="*/ 0 w 292542"/>
                <a:gd name="connsiteY6" fmla="*/ 295555 h 369444"/>
                <a:gd name="connsiteX7" fmla="*/ 0 w 292542"/>
                <a:gd name="connsiteY7" fmla="*/ 73889 h 36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542" h="369444">
                  <a:moveTo>
                    <a:pt x="0" y="73889"/>
                  </a:moveTo>
                  <a:lnTo>
                    <a:pt x="146271" y="73889"/>
                  </a:lnTo>
                  <a:lnTo>
                    <a:pt x="146271" y="0"/>
                  </a:lnTo>
                  <a:lnTo>
                    <a:pt x="292542" y="184722"/>
                  </a:lnTo>
                  <a:lnTo>
                    <a:pt x="146271" y="369444"/>
                  </a:lnTo>
                  <a:lnTo>
                    <a:pt x="146271" y="295555"/>
                  </a:lnTo>
                  <a:lnTo>
                    <a:pt x="0" y="295555"/>
                  </a:lnTo>
                  <a:lnTo>
                    <a:pt x="0" y="73889"/>
                  </a:lnTo>
                  <a:close/>
                </a:path>
              </a:pathLst>
            </a:custGeom>
            <a:sp3d z="-182000"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73889" rIns="87763" bIns="73888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000" kern="1200"/>
            </a:p>
          </p:txBody>
        </p:sp>
        <p:sp>
          <p:nvSpPr>
            <p:cNvPr id="17" name="手繪多邊形 16"/>
            <p:cNvSpPr/>
            <p:nvPr/>
          </p:nvSpPr>
          <p:spPr>
            <a:xfrm>
              <a:off x="3957790" y="1921204"/>
              <a:ext cx="1094651" cy="1094651"/>
            </a:xfrm>
            <a:custGeom>
              <a:avLst/>
              <a:gdLst>
                <a:gd name="connsiteX0" fmla="*/ 0 w 1094651"/>
                <a:gd name="connsiteY0" fmla="*/ 547326 h 1094651"/>
                <a:gd name="connsiteX1" fmla="*/ 547326 w 1094651"/>
                <a:gd name="connsiteY1" fmla="*/ 0 h 1094651"/>
                <a:gd name="connsiteX2" fmla="*/ 1094652 w 1094651"/>
                <a:gd name="connsiteY2" fmla="*/ 547326 h 1094651"/>
                <a:gd name="connsiteX3" fmla="*/ 547326 w 1094651"/>
                <a:gd name="connsiteY3" fmla="*/ 1094652 h 1094651"/>
                <a:gd name="connsiteX4" fmla="*/ 0 w 1094651"/>
                <a:gd name="connsiteY4" fmla="*/ 547326 h 109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4651" h="1094651">
                  <a:moveTo>
                    <a:pt x="0" y="547326"/>
                  </a:moveTo>
                  <a:cubicBezTo>
                    <a:pt x="0" y="245046"/>
                    <a:pt x="245046" y="0"/>
                    <a:pt x="547326" y="0"/>
                  </a:cubicBezTo>
                  <a:cubicBezTo>
                    <a:pt x="849606" y="0"/>
                    <a:pt x="1094652" y="245046"/>
                    <a:pt x="1094652" y="547326"/>
                  </a:cubicBezTo>
                  <a:cubicBezTo>
                    <a:pt x="1094652" y="849606"/>
                    <a:pt x="849606" y="1094652"/>
                    <a:pt x="547326" y="1094652"/>
                  </a:cubicBezTo>
                  <a:cubicBezTo>
                    <a:pt x="245046" y="1094652"/>
                    <a:pt x="0" y="849606"/>
                    <a:pt x="0" y="547326"/>
                  </a:cubicBezTo>
                  <a:close/>
                </a:path>
              </a:pathLst>
            </a:custGeom>
            <a:sp3d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75548" tIns="175548" rIns="175548" bIns="175548" numCol="1" spcCol="1270" anchor="ctr" anchorCtr="0">
              <a:noAutofit/>
            </a:bodyPr>
            <a:lstStyle/>
            <a:p>
              <a:pPr lvl="0" algn="ctr" defTabSz="5334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TW" sz="2000" kern="1200" dirty="0"/>
                <a:t>6.</a:t>
              </a:r>
              <a:r>
                <a:rPr lang="zh-TW" altLang="en-US" sz="2000" kern="1200" dirty="0"/>
                <a:t>對於反饋再作分析和修正</a:t>
              </a:r>
              <a:endParaRPr lang="zh-TW" sz="2000" kern="1200" dirty="0"/>
            </a:p>
          </p:txBody>
        </p:sp>
        <p:sp>
          <p:nvSpPr>
            <p:cNvPr id="18" name="手繪多邊形 17"/>
            <p:cNvSpPr/>
            <p:nvPr/>
          </p:nvSpPr>
          <p:spPr>
            <a:xfrm rot="19800000">
              <a:off x="5064682" y="1876293"/>
              <a:ext cx="292542" cy="369444"/>
            </a:xfrm>
            <a:custGeom>
              <a:avLst/>
              <a:gdLst>
                <a:gd name="connsiteX0" fmla="*/ 0 w 292542"/>
                <a:gd name="connsiteY0" fmla="*/ 73889 h 369444"/>
                <a:gd name="connsiteX1" fmla="*/ 146271 w 292542"/>
                <a:gd name="connsiteY1" fmla="*/ 73889 h 369444"/>
                <a:gd name="connsiteX2" fmla="*/ 146271 w 292542"/>
                <a:gd name="connsiteY2" fmla="*/ 0 h 369444"/>
                <a:gd name="connsiteX3" fmla="*/ 292542 w 292542"/>
                <a:gd name="connsiteY3" fmla="*/ 184722 h 369444"/>
                <a:gd name="connsiteX4" fmla="*/ 146271 w 292542"/>
                <a:gd name="connsiteY4" fmla="*/ 369444 h 369444"/>
                <a:gd name="connsiteX5" fmla="*/ 146271 w 292542"/>
                <a:gd name="connsiteY5" fmla="*/ 295555 h 369444"/>
                <a:gd name="connsiteX6" fmla="*/ 0 w 292542"/>
                <a:gd name="connsiteY6" fmla="*/ 295555 h 369444"/>
                <a:gd name="connsiteX7" fmla="*/ 0 w 292542"/>
                <a:gd name="connsiteY7" fmla="*/ 73889 h 369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2542" h="369444">
                  <a:moveTo>
                    <a:pt x="0" y="73889"/>
                  </a:moveTo>
                  <a:lnTo>
                    <a:pt x="146271" y="73889"/>
                  </a:lnTo>
                  <a:lnTo>
                    <a:pt x="146271" y="0"/>
                  </a:lnTo>
                  <a:lnTo>
                    <a:pt x="292542" y="184722"/>
                  </a:lnTo>
                  <a:lnTo>
                    <a:pt x="146271" y="369444"/>
                  </a:lnTo>
                  <a:lnTo>
                    <a:pt x="146271" y="295555"/>
                  </a:lnTo>
                  <a:lnTo>
                    <a:pt x="0" y="295555"/>
                  </a:lnTo>
                  <a:lnTo>
                    <a:pt x="0" y="73889"/>
                  </a:lnTo>
                  <a:close/>
                </a:path>
              </a:pathLst>
            </a:custGeom>
            <a:sp3d z="-182000" contourW="19050" prstMaterial="dkEdge">
              <a:bevelT w="88900" h="203200" prst="artDeco"/>
              <a:bevelB w="165100" h="254000" prst="artDeco"/>
            </a:sp3d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73889" rIns="87763" bIns="73888" numCol="1" spcCol="1270" anchor="ctr" anchorCtr="0">
              <a:noAutofit/>
            </a:bodyPr>
            <a:lstStyle/>
            <a:p>
              <a:pPr lvl="0" algn="ctr" defTabSz="444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TW" altLang="en-US" sz="1000" kern="1200"/>
            </a:p>
          </p:txBody>
        </p:sp>
      </p:grpSp>
      <p:grpSp>
        <p:nvGrpSpPr>
          <p:cNvPr id="32" name="群組 31"/>
          <p:cNvGrpSpPr/>
          <p:nvPr/>
        </p:nvGrpSpPr>
        <p:grpSpPr>
          <a:xfrm>
            <a:off x="167292" y="5483667"/>
            <a:ext cx="6359014" cy="1477328"/>
            <a:chOff x="6858653" y="1086863"/>
            <a:chExt cx="6359014" cy="1477328"/>
          </a:xfrm>
        </p:grpSpPr>
        <p:sp>
          <p:nvSpPr>
            <p:cNvPr id="33" name="文字方塊 32"/>
            <p:cNvSpPr txBox="1"/>
            <p:nvPr/>
          </p:nvSpPr>
          <p:spPr>
            <a:xfrm>
              <a:off x="6858653" y="1086863"/>
              <a:ext cx="4661854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500" dirty="0"/>
                <a:t>5.</a:t>
              </a:r>
              <a:r>
                <a:rPr lang="zh-TW" altLang="en-US" sz="4500" dirty="0"/>
                <a:t>了解自己的不足</a:t>
              </a:r>
            </a:p>
            <a:p>
              <a:endParaRPr lang="zh-TW" altLang="en-US" sz="4500" dirty="0"/>
            </a:p>
          </p:txBody>
        </p:sp>
        <p:cxnSp>
          <p:nvCxnSpPr>
            <p:cNvPr id="34" name="直線接點 33"/>
            <p:cNvCxnSpPr/>
            <p:nvPr/>
          </p:nvCxnSpPr>
          <p:spPr>
            <a:xfrm flipV="1">
              <a:off x="12284014" y="1166462"/>
              <a:ext cx="933653" cy="79173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線接點 35"/>
            <p:cNvCxnSpPr/>
            <p:nvPr/>
          </p:nvCxnSpPr>
          <p:spPr>
            <a:xfrm flipV="1">
              <a:off x="7058914" y="1958195"/>
              <a:ext cx="5222901" cy="83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7" name="群組 36"/>
          <p:cNvGrpSpPr/>
          <p:nvPr/>
        </p:nvGrpSpPr>
        <p:grpSpPr>
          <a:xfrm>
            <a:off x="108080" y="1410467"/>
            <a:ext cx="6393097" cy="2862322"/>
            <a:chOff x="6966733" y="-197324"/>
            <a:chExt cx="6393097" cy="2862322"/>
          </a:xfrm>
        </p:grpSpPr>
        <p:sp>
          <p:nvSpPr>
            <p:cNvPr id="38" name="文字方塊 37"/>
            <p:cNvSpPr txBox="1"/>
            <p:nvPr/>
          </p:nvSpPr>
          <p:spPr>
            <a:xfrm>
              <a:off x="6966733" y="-197324"/>
              <a:ext cx="6393097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4500" dirty="0"/>
                <a:t>6.</a:t>
              </a:r>
              <a:r>
                <a:rPr lang="zh-TW" altLang="en-US" sz="4500" dirty="0"/>
                <a:t>整理問題、力求精進。</a:t>
              </a:r>
              <a:endParaRPr lang="en-US" altLang="zh-TW" sz="4500" dirty="0"/>
            </a:p>
            <a:p>
              <a:endParaRPr lang="en-US" altLang="zh-TW" sz="4500" dirty="0"/>
            </a:p>
            <a:p>
              <a:r>
                <a:rPr lang="zh-TW" altLang="en-US" sz="4500" dirty="0"/>
                <a:t>增強自學能力。</a:t>
              </a:r>
              <a:endParaRPr lang="en-US" altLang="zh-TW" sz="4500" dirty="0"/>
            </a:p>
            <a:p>
              <a:endParaRPr lang="zh-TW" altLang="en-US" sz="4500" dirty="0"/>
            </a:p>
          </p:txBody>
        </p:sp>
        <p:cxnSp>
          <p:nvCxnSpPr>
            <p:cNvPr id="39" name="直線接點 38"/>
            <p:cNvCxnSpPr/>
            <p:nvPr/>
          </p:nvCxnSpPr>
          <p:spPr>
            <a:xfrm flipV="1">
              <a:off x="12284014" y="1166462"/>
              <a:ext cx="933653" cy="79173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線接點 39"/>
            <p:cNvCxnSpPr/>
            <p:nvPr/>
          </p:nvCxnSpPr>
          <p:spPr>
            <a:xfrm flipV="1">
              <a:off x="7058914" y="1958195"/>
              <a:ext cx="5222901" cy="835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251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33333E-6 L 0.50026 0.00232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13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614988" y="141008"/>
            <a:ext cx="324960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HTML</a:t>
            </a:r>
            <a:r>
              <a:rPr lang="zh-TW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網頁</a:t>
            </a:r>
            <a:endParaRPr lang="zh-TW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74045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53691" y="274011"/>
            <a:ext cx="21893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Canvas</a:t>
            </a:r>
            <a:endParaRPr lang="zh-TW" alt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-59997" y="1197341"/>
            <a:ext cx="1193948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為了繪製地圖與方塊，我們認識了基礎的</a:t>
            </a:r>
            <a:r>
              <a:rPr lang="en-US" altLang="zh-TW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Canvas</a:t>
            </a:r>
            <a:endParaRPr lang="zh-TW" altLang="en-US" sz="4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08386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41595" y="560037"/>
            <a:ext cx="295465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dirty="0">
                <a:ln w="13462">
                  <a:solidFill>
                    <a:srgbClr val="CC72E4">
                      <a:alpha val="69804"/>
                    </a:srgbClr>
                  </a:solidFill>
                  <a:prstDash val="solid"/>
                </a:ln>
                <a:solidFill>
                  <a:schemeClr val="accent2"/>
                </a:solidFill>
                <a:effectLst>
                  <a:outerShdw dist="38100" dir="2700000" algn="bl" rotWithShape="0">
                    <a:srgbClr val="CC0000">
                      <a:alpha val="69804"/>
                    </a:srgbClr>
                  </a:outerShdw>
                </a:effectLst>
              </a:rPr>
              <a:t>色</a:t>
            </a:r>
            <a:r>
              <a:rPr lang="zh-TW" altLang="en-US" sz="5400" b="1" dirty="0">
                <a:ln w="13462">
                  <a:solidFill>
                    <a:srgbClr val="CC72E4">
                      <a:alpha val="69804"/>
                    </a:srgb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outerShdw dist="38100" dir="2700000" algn="bl" rotWithShape="0">
                    <a:srgbClr val="CC0000">
                      <a:alpha val="69804"/>
                    </a:srgbClr>
                  </a:outerShdw>
                </a:effectLst>
              </a:rPr>
              <a:t>彩</a:t>
            </a:r>
            <a:r>
              <a:rPr lang="zh-TW" altLang="en-US" sz="5400" b="1" dirty="0">
                <a:ln w="13462">
                  <a:solidFill>
                    <a:srgbClr val="CC72E4">
                      <a:alpha val="69804"/>
                    </a:srgbClr>
                  </a:solidFill>
                  <a:prstDash val="solid"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dist="38100" dir="2700000" algn="bl" rotWithShape="0">
                    <a:srgbClr val="00B0F0"/>
                  </a:outerShdw>
                </a:effectLst>
              </a:rPr>
              <a:t>表</a:t>
            </a:r>
            <a:r>
              <a:rPr lang="zh-TW" altLang="en-US" sz="5400" b="1" dirty="0">
                <a:ln w="13462">
                  <a:solidFill>
                    <a:srgbClr val="CC72E4">
                      <a:alpha val="69804"/>
                    </a:srgbClr>
                  </a:solidFill>
                  <a:prstDash val="solid"/>
                </a:ln>
                <a:solidFill>
                  <a:srgbClr val="130745"/>
                </a:solidFill>
                <a:effectLst>
                  <a:outerShdw dist="38100" dir="2700000" algn="bl" rotWithShape="0">
                    <a:srgbClr val="00B0F0"/>
                  </a:outerShdw>
                </a:effectLst>
              </a:rPr>
              <a:t>示</a:t>
            </a:r>
            <a:endParaRPr lang="zh-TW" altLang="en-US" sz="5400" b="1" cap="none" spc="0" dirty="0">
              <a:ln w="13462">
                <a:solidFill>
                  <a:srgbClr val="CC72E4">
                    <a:alpha val="69804"/>
                  </a:srgbClr>
                </a:solidFill>
                <a:prstDash val="solid"/>
              </a:ln>
              <a:solidFill>
                <a:srgbClr val="130745"/>
              </a:solidFill>
              <a:effectLst>
                <a:outerShdw dist="38100" dir="2700000" algn="bl" rotWithShape="0">
                  <a:srgbClr val="00B0F0"/>
                </a:outerShdw>
              </a:effectLst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95085" y="3106057"/>
            <a:ext cx="1074057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dirty="0">
                <a:solidFill>
                  <a:srgbClr val="FF0000"/>
                </a:solidFill>
              </a:rPr>
              <a:t>R</a:t>
            </a:r>
            <a:r>
              <a:rPr lang="en-US" altLang="zh-TW" sz="4000" dirty="0">
                <a:solidFill>
                  <a:srgbClr val="00B050"/>
                </a:solidFill>
              </a:rPr>
              <a:t>G</a:t>
            </a:r>
            <a:r>
              <a:rPr lang="en-US" altLang="zh-TW" sz="4000" dirty="0">
                <a:solidFill>
                  <a:srgbClr val="0070C0"/>
                </a:solidFill>
              </a:rPr>
              <a:t>B</a:t>
            </a:r>
            <a:r>
              <a:rPr lang="zh-TW" altLang="en-US" sz="4000" dirty="0"/>
              <a:t>顏色由</a:t>
            </a:r>
            <a:r>
              <a:rPr lang="en-US" altLang="zh-TW" sz="4000" dirty="0">
                <a:solidFill>
                  <a:srgbClr val="FF0000"/>
                </a:solidFill>
              </a:rPr>
              <a:t>R(red)</a:t>
            </a:r>
            <a:r>
              <a:rPr lang="en-US" altLang="zh-TW" sz="4000" dirty="0"/>
              <a:t>, </a:t>
            </a:r>
            <a:r>
              <a:rPr lang="en-US" altLang="zh-TW" sz="4000" dirty="0">
                <a:solidFill>
                  <a:srgbClr val="00B050"/>
                </a:solidFill>
              </a:rPr>
              <a:t>G(green)</a:t>
            </a:r>
            <a:r>
              <a:rPr lang="en-US" altLang="zh-TW" sz="4000" dirty="0"/>
              <a:t>, </a:t>
            </a:r>
            <a:r>
              <a:rPr lang="en-US" altLang="zh-TW" sz="4000" dirty="0">
                <a:solidFill>
                  <a:srgbClr val="0070C0"/>
                </a:solidFill>
              </a:rPr>
              <a:t>B(blue)</a:t>
            </a:r>
            <a:r>
              <a:rPr lang="zh-TW" altLang="en-US" sz="4000" dirty="0"/>
              <a:t>等的比例組成</a:t>
            </a:r>
            <a:endParaRPr lang="en-US" altLang="zh-TW" sz="4000" dirty="0"/>
          </a:p>
          <a:p>
            <a:endParaRPr lang="en-US" altLang="zh-TW" sz="4000" dirty="0"/>
          </a:p>
          <a:p>
            <a:r>
              <a:rPr lang="en-US" altLang="zh-TW" sz="4000" dirty="0" err="1"/>
              <a:t>rgb</a:t>
            </a:r>
            <a:r>
              <a:rPr lang="en-US" altLang="zh-TW" sz="4000" dirty="0"/>
              <a:t>(0~255, 0~255, 0~255, 0~1)</a:t>
            </a:r>
          </a:p>
          <a:p>
            <a:r>
              <a:rPr lang="en-US" altLang="zh-TW" sz="4000" dirty="0" err="1"/>
              <a:t>rgb</a:t>
            </a:r>
            <a:r>
              <a:rPr lang="en-US" altLang="zh-TW" sz="4000" dirty="0"/>
              <a:t>(0~100%, 0~100%, 0~100%, 0~1)</a:t>
            </a:r>
          </a:p>
          <a:p>
            <a:endParaRPr lang="zh-TW" altLang="en-US" sz="4000" dirty="0"/>
          </a:p>
        </p:txBody>
      </p:sp>
      <p:sp>
        <p:nvSpPr>
          <p:cNvPr id="6" name="矩形 5"/>
          <p:cNvSpPr/>
          <p:nvPr/>
        </p:nvSpPr>
        <p:spPr>
          <a:xfrm>
            <a:off x="-193078" y="1483367"/>
            <a:ext cx="1231689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為了繪製方塊與地圖，也學了</a:t>
            </a:r>
            <a:r>
              <a:rPr lang="zh-TW" alt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以</a:t>
            </a:r>
            <a:r>
              <a:rPr lang="en-US" altLang="zh-TW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RGB</a:t>
            </a:r>
            <a:r>
              <a:rPr lang="zh-TW" altLang="en-US" sz="4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表示色彩</a:t>
            </a:r>
            <a:endParaRPr lang="zh-TW" alt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63222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840269" y="639771"/>
            <a:ext cx="29653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JavaScript</a:t>
            </a:r>
            <a:endParaRPr lang="zh-TW" alt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68987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495773" y="224135"/>
            <a:ext cx="63432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JavaScript - </a:t>
            </a:r>
            <a:r>
              <a:rPr lang="zh-TW" alt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物件導向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371475" y="1147465"/>
            <a:ext cx="11315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600" dirty="0"/>
              <a:t>利用 </a:t>
            </a:r>
            <a:r>
              <a:rPr lang="en-US" altLang="zh-TW" sz="3600" dirty="0"/>
              <a:t>JavaScript</a:t>
            </a:r>
            <a:r>
              <a:rPr lang="zh-TW" altLang="en-US" sz="3600" dirty="0"/>
              <a:t> 裡的 </a:t>
            </a:r>
            <a:r>
              <a:rPr lang="en-US" altLang="zh-TW" sz="3600" dirty="0"/>
              <a:t>class </a:t>
            </a:r>
            <a:r>
              <a:rPr lang="zh-TW" altLang="en-US" sz="3600" dirty="0"/>
              <a:t> 建立方塊，可以簡化程式碼</a:t>
            </a:r>
            <a:endParaRPr lang="en-US" altLang="zh-TW" sz="3600" dirty="0"/>
          </a:p>
        </p:txBody>
      </p:sp>
      <p:sp>
        <p:nvSpPr>
          <p:cNvPr id="2" name="矩形 1"/>
          <p:cNvSpPr/>
          <p:nvPr/>
        </p:nvSpPr>
        <p:spPr>
          <a:xfrm>
            <a:off x="371475" y="2503057"/>
            <a:ext cx="4613186" cy="317009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TW" sz="4000" dirty="0">
                <a:solidFill>
                  <a:schemeClr val="bg2">
                    <a:lumMod val="50000"/>
                  </a:schemeClr>
                </a:solidFill>
              </a:rPr>
              <a:t>class</a:t>
            </a:r>
            <a:r>
              <a:rPr lang="en-US" altLang="zh-TW" sz="4000" dirty="0"/>
              <a:t> ‘</a:t>
            </a:r>
            <a:r>
              <a:rPr lang="en-US" altLang="zh-TW" sz="4000" i="1" dirty="0">
                <a:solidFill>
                  <a:schemeClr val="accent6">
                    <a:lumMod val="75000"/>
                  </a:schemeClr>
                </a:solidFill>
              </a:rPr>
              <a:t>ClassName</a:t>
            </a:r>
            <a:r>
              <a:rPr lang="en-US" altLang="zh-TW" sz="4000" i="1" dirty="0"/>
              <a:t>’ </a:t>
            </a:r>
            <a:r>
              <a:rPr lang="en-US" altLang="zh-TW" sz="4000" dirty="0"/>
              <a:t>{</a:t>
            </a:r>
          </a:p>
          <a:p>
            <a:r>
              <a:rPr lang="en-US" altLang="zh-TW" sz="4000" dirty="0"/>
              <a:t>	constructor() {…}</a:t>
            </a:r>
          </a:p>
          <a:p>
            <a:r>
              <a:rPr lang="en-US" altLang="zh-TW" sz="4000" dirty="0"/>
              <a:t>	method_1() {…}</a:t>
            </a:r>
          </a:p>
          <a:p>
            <a:r>
              <a:rPr lang="en-US" altLang="zh-TW" sz="4000" dirty="0"/>
              <a:t>	…</a:t>
            </a:r>
          </a:p>
          <a:p>
            <a:r>
              <a:rPr lang="en-US" altLang="zh-TW" sz="4000" dirty="0"/>
              <a:t>}</a:t>
            </a:r>
            <a:endParaRPr lang="en-US" altLang="zh-TW" sz="4000" i="1" dirty="0"/>
          </a:p>
        </p:txBody>
      </p:sp>
      <p:sp>
        <p:nvSpPr>
          <p:cNvPr id="3" name="矩形 2"/>
          <p:cNvSpPr/>
          <p:nvPr/>
        </p:nvSpPr>
        <p:spPr>
          <a:xfrm>
            <a:off x="5113320" y="2435320"/>
            <a:ext cx="668670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320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</a:t>
            </a:r>
            <a:r>
              <a:rPr lang="en-US" altLang="zh-TW" sz="3200" b="0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et</a:t>
            </a:r>
            <a:r>
              <a:rPr lang="en-US" altLang="zh-TW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TW" sz="3200" b="0" i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‘</a:t>
            </a:r>
            <a:r>
              <a:rPr lang="en-US" altLang="zh-TW" sz="3200" i="1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Object</a:t>
            </a:r>
            <a:r>
              <a:rPr lang="en-US" altLang="zh-TW" sz="3200" b="0" i="1" cap="none" spc="0" dirty="0">
                <a:ln w="0"/>
                <a:solidFill>
                  <a:schemeClr val="bg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Name</a:t>
            </a:r>
            <a:r>
              <a:rPr lang="en-US" altLang="zh-TW" sz="3200" b="0" i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’ =  </a:t>
            </a:r>
            <a:r>
              <a:rPr lang="en-US" altLang="zh-TW" sz="3200" b="0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new</a:t>
            </a:r>
            <a:r>
              <a:rPr lang="en-US" altLang="zh-TW" sz="3200" b="0" i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‘</a:t>
            </a:r>
            <a:r>
              <a:rPr lang="en-US" altLang="zh-TW" sz="3200" i="1" dirty="0">
                <a:solidFill>
                  <a:schemeClr val="accent6">
                    <a:lumMod val="75000"/>
                  </a:schemeClr>
                </a:solidFill>
              </a:rPr>
              <a:t>ClassName</a:t>
            </a:r>
            <a:r>
              <a:rPr lang="en-US" altLang="zh-TW" sz="3200" b="0" i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’</a:t>
            </a:r>
            <a:r>
              <a:rPr lang="en-US" altLang="zh-TW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()</a:t>
            </a:r>
            <a:r>
              <a:rPr lang="en-US" altLang="zh-TW" sz="3200" b="0" i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;</a:t>
            </a:r>
            <a:endParaRPr lang="zh-TW" altLang="en-US" sz="3200" b="0" i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78206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54629" y="186035"/>
            <a:ext cx="51874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JavaScript – </a:t>
            </a:r>
            <a:r>
              <a:rPr lang="zh-TW" alt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數學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30" y="2571639"/>
            <a:ext cx="11654953" cy="401013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78031" y="1109365"/>
            <a:ext cx="1089004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TW" altLang="en-US" sz="4800" b="1" spc="50" dirty="0">
                <a:ln w="0"/>
                <a:solidFill>
                  <a:schemeClr val="bg2">
                    <a:lumMod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為了隨機生成方塊，我們學會了簡單的數學函式。</a:t>
            </a:r>
          </a:p>
        </p:txBody>
      </p:sp>
    </p:spTree>
    <p:extLst>
      <p:ext uri="{BB962C8B-B14F-4D97-AF65-F5344CB8AC3E}">
        <p14:creationId xmlns:p14="http://schemas.microsoft.com/office/powerpoint/2010/main" val="85427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302253" y="186035"/>
            <a:ext cx="51874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JavaScript – </a:t>
            </a:r>
            <a:r>
              <a:rPr lang="zh-TW" alt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計時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1109365"/>
            <a:ext cx="120661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spc="50" dirty="0">
                <a:ln w="0"/>
                <a:solidFill>
                  <a:schemeClr val="bg2">
                    <a:lumMod val="25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為了讓方塊自動落下，我們學會了計時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51374" y="2714625"/>
            <a:ext cx="11763375" cy="34163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5400" dirty="0">
                <a:solidFill>
                  <a:srgbClr val="FFC000"/>
                </a:solidFill>
              </a:rPr>
              <a:t>setInterval</a:t>
            </a:r>
            <a:r>
              <a:rPr lang="en-US" altLang="zh-TW" sz="5400" dirty="0"/>
              <a:t> (</a:t>
            </a:r>
            <a:r>
              <a:rPr lang="en-US" altLang="zh-TW" sz="5400" dirty="0">
                <a:solidFill>
                  <a:schemeClr val="bg2">
                    <a:lumMod val="75000"/>
                  </a:schemeClr>
                </a:solidFill>
              </a:rPr>
              <a:t>function</a:t>
            </a:r>
            <a:r>
              <a:rPr lang="en-US" altLang="zh-TW" sz="5400" dirty="0"/>
              <a:t>, </a:t>
            </a:r>
            <a:r>
              <a:rPr lang="en-US" altLang="zh-TW" sz="5400" dirty="0">
                <a:solidFill>
                  <a:schemeClr val="bg2">
                    <a:lumMod val="90000"/>
                  </a:schemeClr>
                </a:solidFill>
              </a:rPr>
              <a:t>time</a:t>
            </a:r>
            <a:r>
              <a:rPr lang="en-US" altLang="zh-TW" sz="5400" dirty="0"/>
              <a:t>)	</a:t>
            </a:r>
          </a:p>
          <a:p>
            <a:r>
              <a:rPr lang="zh-TW" altLang="en-US" sz="5400" dirty="0"/>
              <a:t>每隔一段時間</a:t>
            </a:r>
            <a:r>
              <a:rPr lang="en-US" altLang="zh-TW" sz="5400" dirty="0"/>
              <a:t>(</a:t>
            </a:r>
            <a:r>
              <a:rPr lang="zh-TW" altLang="en-US" sz="5400" dirty="0"/>
              <a:t>毫秒</a:t>
            </a:r>
            <a:r>
              <a:rPr lang="en-US" altLang="zh-TW" sz="5400" dirty="0"/>
              <a:t>)</a:t>
            </a:r>
            <a:r>
              <a:rPr lang="zh-TW" altLang="en-US" sz="5400" dirty="0"/>
              <a:t>，重複執行函式。</a:t>
            </a:r>
            <a:endParaRPr lang="en-US" altLang="zh-TW" sz="5400" dirty="0"/>
          </a:p>
          <a:p>
            <a:r>
              <a:rPr lang="en-US" altLang="zh-TW" sz="5400" dirty="0">
                <a:solidFill>
                  <a:srgbClr val="FFC000"/>
                </a:solidFill>
              </a:rPr>
              <a:t>setTimeout</a:t>
            </a:r>
            <a:r>
              <a:rPr lang="en-US" altLang="zh-TW" sz="5400" dirty="0"/>
              <a:t> (</a:t>
            </a:r>
            <a:r>
              <a:rPr lang="en-US" altLang="zh-TW" sz="5400" dirty="0">
                <a:solidFill>
                  <a:schemeClr val="bg2">
                    <a:lumMod val="75000"/>
                  </a:schemeClr>
                </a:solidFill>
              </a:rPr>
              <a:t>function</a:t>
            </a:r>
            <a:r>
              <a:rPr lang="en-US" altLang="zh-TW" sz="5400" dirty="0"/>
              <a:t>, </a:t>
            </a:r>
            <a:r>
              <a:rPr lang="en-US" altLang="zh-TW" sz="5400" dirty="0">
                <a:solidFill>
                  <a:schemeClr val="bg2">
                    <a:lumMod val="90000"/>
                  </a:schemeClr>
                </a:solidFill>
              </a:rPr>
              <a:t>time</a:t>
            </a:r>
            <a:r>
              <a:rPr lang="en-US" altLang="zh-TW" sz="5400" dirty="0"/>
              <a:t>)</a:t>
            </a:r>
          </a:p>
          <a:p>
            <a:r>
              <a:rPr lang="zh-TW" altLang="en-US" sz="5400" dirty="0"/>
              <a:t>倒數一段時間</a:t>
            </a:r>
            <a:r>
              <a:rPr lang="en-US" altLang="zh-TW" sz="5400" dirty="0"/>
              <a:t>(</a:t>
            </a:r>
            <a:r>
              <a:rPr lang="zh-TW" altLang="en-US" sz="5400" dirty="0"/>
              <a:t>毫秒</a:t>
            </a:r>
            <a:r>
              <a:rPr lang="en-US" altLang="zh-TW" sz="5400" dirty="0"/>
              <a:t>)</a:t>
            </a:r>
            <a:r>
              <a:rPr lang="zh-TW" altLang="en-US" sz="5400" dirty="0"/>
              <a:t>，執行一次函式。</a:t>
            </a:r>
          </a:p>
        </p:txBody>
      </p:sp>
    </p:spTree>
    <p:extLst>
      <p:ext uri="{BB962C8B-B14F-4D97-AF65-F5344CB8AC3E}">
        <p14:creationId xmlns:p14="http://schemas.microsoft.com/office/powerpoint/2010/main" val="2980759800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Crop">
  <a:themeElements>
    <a:clrScheme name="綠色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949</TotalTime>
  <Words>604</Words>
  <Application>Microsoft Office PowerPoint</Application>
  <PresentationFormat>寬螢幕</PresentationFormat>
  <Paragraphs>105</Paragraphs>
  <Slides>22</Slides>
  <Notes>4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22</vt:i4>
      </vt:variant>
    </vt:vector>
  </HeadingPairs>
  <TitlesOfParts>
    <vt:vector size="28" baseType="lpstr">
      <vt:lpstr>Calibri</vt:lpstr>
      <vt:lpstr>Calibri Light</vt:lpstr>
      <vt:lpstr>Consolas</vt:lpstr>
      <vt:lpstr>Franklin Gothic Book</vt:lpstr>
      <vt:lpstr>回顧</vt:lpstr>
      <vt:lpstr>Crop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炸彈功能演示</vt:lpstr>
      <vt:lpstr>謝謝收看！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edward lu</cp:lastModifiedBy>
  <cp:revision>35</cp:revision>
  <dcterms:created xsi:type="dcterms:W3CDTF">2021-08-30T03:19:33Z</dcterms:created>
  <dcterms:modified xsi:type="dcterms:W3CDTF">2021-09-12T13:28:06Z</dcterms:modified>
</cp:coreProperties>
</file>